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_rels/.rels" ContentType="application/vnd.openxmlformats-package.relationships+xml"/>
  <Override PartName="/ppt/slides/_rels/slide16.xml.rels" ContentType="application/vnd.openxmlformats-package.relationships+xml"/>
  <Override PartName="/ppt/slides/_rels/slide15.xml.rels" ContentType="application/vnd.openxmlformats-package.relationships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3.xml.rels" ContentType="application/vnd.openxmlformats-package.relationships+xml"/>
  <Override PartName="/ppt/slides/_rels/slide8.xml.rels" ContentType="application/vnd.openxmlformats-package.relationships+xml"/>
  <Override PartName="/ppt/slides/_rels/slide1.xml.rels" ContentType="application/vnd.openxmlformats-package.relationships+xml"/>
  <Override PartName="/ppt/slides/_rels/slide9.xml.rels" ContentType="application/vnd.openxmlformats-package.relationships+xml"/>
  <Override PartName="/ppt/slides/_rels/slide2.xml.rels" ContentType="application/vnd.openxmlformats-package.relationships+xml"/>
  <Override PartName="/ppt/slides/_rels/slide17.xml.rels" ContentType="application/vnd.openxmlformats-package.relationships+xml"/>
  <Override PartName="/ppt/slides/_rels/slide10.xml.rels" ContentType="application/vnd.openxmlformats-package.relationships+xml"/>
  <Override PartName="/ppt/slides/_rels/slide18.xml.rels" ContentType="application/vnd.openxmlformats-package.relationships+xml"/>
  <Override PartName="/ppt/slides/_rels/slide11.xml.rels" ContentType="application/vnd.openxmlformats-package.relationships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11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media/image37.png" ContentType="image/png"/>
  <Override PartName="/ppt/media/image36.png" ContentType="image/png"/>
  <Override PartName="/ppt/media/image35.png" ContentType="image/png"/>
  <Override PartName="/ppt/media/image34.png" ContentType="image/png"/>
  <Override PartName="/ppt/media/image33.png" ContentType="image/png"/>
  <Override PartName="/ppt/media/image32.png" ContentType="image/png"/>
  <Override PartName="/ppt/media/image30.png" ContentType="image/png"/>
  <Override PartName="/ppt/media/image29.png" ContentType="image/png"/>
  <Override PartName="/ppt/media/image28.png" ContentType="image/png"/>
  <Override PartName="/ppt/media/image27.png" ContentType="image/png"/>
  <Override PartName="/ppt/media/image26.png" ContentType="image/png"/>
  <Override PartName="/ppt/media/image25.png" ContentType="image/png"/>
  <Override PartName="/ppt/media/image24.png" ContentType="image/png"/>
  <Override PartName="/ppt/media/image9.png" ContentType="image/png"/>
  <Override PartName="/ppt/media/image10.png" ContentType="image/png"/>
  <Override PartName="/ppt/media/image11.png" ContentType="image/png"/>
  <Override PartName="/ppt/media/image1.jpeg" ContentType="image/jpeg"/>
  <Override PartName="/ppt/media/image21.png" ContentType="image/png"/>
  <Override PartName="/ppt/media/image6.png" ContentType="image/png"/>
  <Override PartName="/ppt/media/image38.png" ContentType="image/png"/>
  <Override PartName="/ppt/media/image3.png" ContentType="image/png"/>
  <Override PartName="/ppt/media/image8.png" ContentType="image/png"/>
  <Override PartName="/ppt/media/image23.png" ContentType="image/png"/>
  <Override PartName="/ppt/media/image39.png" ContentType="image/png"/>
  <Override PartName="/ppt/media/image4.png" ContentType="image/png"/>
  <Override PartName="/ppt/media/image12.jpeg" ContentType="image/jpeg"/>
  <Override PartName="/ppt/media/image19.png" ContentType="image/png"/>
  <Override PartName="/ppt/media/image13.png" ContentType="image/png"/>
  <Override PartName="/ppt/media/image14.png" ContentType="image/png"/>
  <Override PartName="/ppt/media/image31.png" ContentType="image/png"/>
  <Override PartName="/ppt/media/image15.jpeg" ContentType="image/jpeg"/>
  <Override PartName="/ppt/media/image16.png" ContentType="image/png"/>
  <Override PartName="/ppt/media/image17.png" ContentType="image/png"/>
  <Override PartName="/ppt/media/image2.jpeg" ContentType="image/jpeg"/>
  <Override PartName="/ppt/media/image18.png" ContentType="image/png"/>
  <Override PartName="/ppt/media/image5.png" ContentType="image/png"/>
  <Override PartName="/ppt/media/image20.png" ContentType="image/png"/>
  <Override PartName="/ppt/media/image7.png" ContentType="image/png"/>
  <Override PartName="/ppt/media/image22.png" ContentType="image/png"/>
  <Override PartName="/ppt/slideLayouts/_rels/slideLayout12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slideLayout12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</p:sldIdLst>
  <p:sldSz cx="12192000" cy="6858000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0" y="2019600"/>
            <a:ext cx="12189600" cy="4103280"/>
          </a:xfrm>
          <a:prstGeom prst="rect">
            <a:avLst/>
          </a:prstGeom>
          <a:gradFill rotWithShape="0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" name="Picture 6" descr=""/>
          <p:cNvPicPr/>
          <p:nvPr/>
        </p:nvPicPr>
        <p:blipFill>
          <a:blip r:embed="rId2"/>
          <a:srcRect l="0" t="1526" r="0" b="-1526"/>
          <a:stretch/>
        </p:blipFill>
        <p:spPr>
          <a:xfrm>
            <a:off x="0" y="6126480"/>
            <a:ext cx="12189600" cy="740520"/>
          </a:xfrm>
          <a:prstGeom prst="rect">
            <a:avLst/>
          </a:prstGeom>
          <a:ln>
            <a:noFill/>
          </a:ln>
        </p:spPr>
      </p:pic>
      <p:sp>
        <p:nvSpPr>
          <p:cNvPr id="2" name="Line 2"/>
          <p:cNvSpPr/>
          <p:nvPr/>
        </p:nvSpPr>
        <p:spPr>
          <a:xfrm>
            <a:off x="0" y="6128280"/>
            <a:ext cx="12191760" cy="0"/>
          </a:xfrm>
          <a:prstGeom prst="line">
            <a:avLst/>
          </a:prstGeom>
          <a:ln w="12600">
            <a:solidFill>
              <a:srgbClr val="00000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" name="PlaceHolder 3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s-ES" sz="4400" spc="-1" strike="noStrike">
                <a:latin typeface="Arial"/>
              </a:rPr>
              <a:t>Pulse </a:t>
            </a:r>
            <a:r>
              <a:rPr b="0" lang="es-ES" sz="4400" spc="-1" strike="noStrike">
                <a:latin typeface="Arial"/>
              </a:rPr>
              <a:t>para </a:t>
            </a:r>
            <a:r>
              <a:rPr b="0" lang="es-ES" sz="4400" spc="-1" strike="noStrike">
                <a:latin typeface="Arial"/>
              </a:rPr>
              <a:t>editar </a:t>
            </a:r>
            <a:r>
              <a:rPr b="0" lang="es-ES" sz="4400" spc="-1" strike="noStrike">
                <a:latin typeface="Arial"/>
              </a:rPr>
              <a:t>el </a:t>
            </a:r>
            <a:r>
              <a:rPr b="0" lang="es-ES" sz="4400" spc="-1" strike="noStrike">
                <a:latin typeface="Arial"/>
              </a:rPr>
              <a:t>format</a:t>
            </a:r>
            <a:r>
              <a:rPr b="0" lang="es-ES" sz="4400" spc="-1" strike="noStrike">
                <a:latin typeface="Arial"/>
              </a:rPr>
              <a:t>o del </a:t>
            </a:r>
            <a:r>
              <a:rPr b="0" lang="es-ES" sz="4400" spc="-1" strike="noStrike">
                <a:latin typeface="Arial"/>
              </a:rPr>
              <a:t>texto </a:t>
            </a:r>
            <a:r>
              <a:rPr b="0" lang="es-ES" sz="4400" spc="-1" strike="noStrike">
                <a:latin typeface="Arial"/>
              </a:rPr>
              <a:t>de </a:t>
            </a:r>
            <a:r>
              <a:rPr b="0" lang="es-ES" sz="4400" spc="-1" strike="noStrike">
                <a:latin typeface="Arial"/>
              </a:rPr>
              <a:t>título</a:t>
            </a:r>
            <a:endParaRPr b="0" lang="es-ES" sz="4400" spc="-1" strike="noStrike">
              <a:latin typeface="Arial"/>
            </a:endParaRPr>
          </a:p>
        </p:txBody>
      </p:sp>
      <p:sp>
        <p:nvSpPr>
          <p:cNvPr id="4" name="PlaceHolder 4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3200" spc="-1" strike="noStrike">
                <a:latin typeface="Arial"/>
              </a:rPr>
              <a:t>Pulse para editar el formato de esquema del texto</a:t>
            </a:r>
            <a:endParaRPr b="0" lang="es-E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2800" spc="-1" strike="noStrike">
                <a:latin typeface="Arial"/>
              </a:rPr>
              <a:t>Segundo nivel del esquema</a:t>
            </a:r>
            <a:endParaRPr b="0" lang="es-E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400" spc="-1" strike="noStrike">
                <a:latin typeface="Arial"/>
              </a:rPr>
              <a:t>Tercer nivel del esquema</a:t>
            </a:r>
            <a:endParaRPr b="0" lang="es-E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2000" spc="-1" strike="noStrike">
                <a:latin typeface="Arial"/>
              </a:rPr>
              <a:t>Cuarto nivel del esquema</a:t>
            </a:r>
            <a:endParaRPr b="0" lang="es-E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latin typeface="Arial"/>
              </a:rPr>
              <a:t>Quinto nivel del esquema</a:t>
            </a:r>
            <a:endParaRPr b="0" lang="es-E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latin typeface="Arial"/>
              </a:rPr>
              <a:t>Sexto nivel del esquema</a:t>
            </a:r>
            <a:endParaRPr b="0" lang="es-E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latin typeface="Arial"/>
              </a:rPr>
              <a:t>Séptimo nivel del esquema</a:t>
            </a:r>
            <a:endParaRPr b="0" lang="es-E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png"/><Relationship Id="rId3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image" Target="../media/image23.png"/><Relationship Id="rId3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image" Target="../media/image25.png"/><Relationship Id="rId3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image" Target="../media/image27.png"/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7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image" Target="../media/image33.png"/><Relationship Id="rId3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image" Target="../media/image37.png"/><Relationship Id="rId3" Type="http://schemas.openxmlformats.org/officeDocument/2006/relationships/image" Target="../media/image38.png"/><Relationship Id="rId4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2.jpeg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15.jpeg"/><Relationship Id="rId5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png"/><Relationship Id="rId3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png"/><Relationship Id="rId3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CustomShape 1"/>
          <p:cNvSpPr/>
          <p:nvPr/>
        </p:nvSpPr>
        <p:spPr>
          <a:xfrm>
            <a:off x="7076160" y="1572480"/>
            <a:ext cx="4862160" cy="2465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s-ES" sz="5200" spc="-1" strike="noStrike">
                <a:solidFill>
                  <a:srgbClr val="404040"/>
                </a:solidFill>
                <a:latin typeface="Candara"/>
                <a:ea typeface="Calibri"/>
              </a:rPr>
              <a:t>Análisis mundial</a:t>
            </a:r>
            <a:endParaRPr b="0" lang="es-ES" sz="5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i="1" lang="es-ES" sz="5200" spc="-1" strike="noStrike">
                <a:solidFill>
                  <a:srgbClr val="404040"/>
                </a:solidFill>
                <a:latin typeface="Candara"/>
                <a:ea typeface="Calibri"/>
              </a:rPr>
              <a:t>del clima</a:t>
            </a:r>
            <a:endParaRPr b="0" lang="es-ES" sz="5200" spc="-1" strike="noStrike">
              <a:latin typeface="Arial"/>
            </a:endParaRPr>
          </a:p>
        </p:txBody>
      </p:sp>
      <p:sp>
        <p:nvSpPr>
          <p:cNvPr id="42" name="Line 2"/>
          <p:cNvSpPr/>
          <p:nvPr/>
        </p:nvSpPr>
        <p:spPr>
          <a:xfrm>
            <a:off x="7262640" y="3530880"/>
            <a:ext cx="4506840" cy="0"/>
          </a:xfrm>
          <a:prstGeom prst="line">
            <a:avLst/>
          </a:prstGeom>
          <a:ln>
            <a:round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/>
        </p:style>
      </p:sp>
      <p:sp>
        <p:nvSpPr>
          <p:cNvPr id="43" name="CustomShape 3"/>
          <p:cNvSpPr/>
          <p:nvPr/>
        </p:nvSpPr>
        <p:spPr>
          <a:xfrm>
            <a:off x="8861400" y="4738680"/>
            <a:ext cx="2965680" cy="1461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r">
              <a:lnSpc>
                <a:spcPct val="100000"/>
              </a:lnSpc>
            </a:pPr>
            <a:r>
              <a:rPr b="0" lang="es-ES" sz="1800" spc="-1" strike="noStrike">
                <a:solidFill>
                  <a:srgbClr val="000000"/>
                </a:solidFill>
                <a:latin typeface="Gill Sans MT"/>
                <a:ea typeface="DejaVu Sans"/>
              </a:rPr>
              <a:t>Carlos Castellanos Mateo</a:t>
            </a:r>
            <a:endParaRPr b="0" lang="es-ES" sz="1800" spc="-1" strike="noStrike"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b="0" lang="es-ES" sz="1800" spc="-1" strike="noStrike">
                <a:solidFill>
                  <a:srgbClr val="000000"/>
                </a:solidFill>
                <a:latin typeface="Gill Sans MT"/>
                <a:ea typeface="DejaVu Sans"/>
              </a:rPr>
              <a:t>José Manuel Pinto Lozano</a:t>
            </a:r>
            <a:endParaRPr b="0" lang="es-ES" sz="1800" spc="-1" strike="noStrike"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b="0" lang="es-ES" sz="1800" spc="-1" strike="noStrike">
                <a:solidFill>
                  <a:srgbClr val="000000"/>
                </a:solidFill>
                <a:latin typeface="Gill Sans MT"/>
                <a:ea typeface="DejaVu Sans"/>
              </a:rPr>
              <a:t>Arturo Aguirre Calvo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44" name="Imagen 10" descr=""/>
          <p:cNvPicPr/>
          <p:nvPr/>
        </p:nvPicPr>
        <p:blipFill>
          <a:blip r:embed="rId1"/>
          <a:stretch/>
        </p:blipFill>
        <p:spPr>
          <a:xfrm>
            <a:off x="362520" y="1330200"/>
            <a:ext cx="6189120" cy="3867480"/>
          </a:xfrm>
          <a:prstGeom prst="rect">
            <a:avLst/>
          </a:prstGeom>
          <a:ln>
            <a:noFill/>
          </a:ln>
          <a:effectLst>
            <a:outerShdw algn="tl" blurRad="292100" dir="2700000" dist="138479" rotWithShape="0">
              <a:srgbClr val="333333">
                <a:alpha val="65000"/>
              </a:srgbClr>
            </a:outerShdw>
          </a:effectLst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Line 1"/>
          <p:cNvSpPr/>
          <p:nvPr/>
        </p:nvSpPr>
        <p:spPr>
          <a:xfrm>
            <a:off x="2405520" y="361440"/>
            <a:ext cx="0" cy="5490360"/>
          </a:xfrm>
          <a:prstGeom prst="line">
            <a:avLst/>
          </a:prstGeom>
          <a:ln>
            <a:round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/>
        </p:style>
      </p:sp>
      <p:sp>
        <p:nvSpPr>
          <p:cNvPr id="122" name="CustomShape 2"/>
          <p:cNvSpPr/>
          <p:nvPr/>
        </p:nvSpPr>
        <p:spPr>
          <a:xfrm>
            <a:off x="304920" y="361800"/>
            <a:ext cx="185292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s-ES" sz="2400" spc="-1" strike="noStrike">
                <a:solidFill>
                  <a:srgbClr val="7d7d7d"/>
                </a:solidFill>
                <a:latin typeface="Candara"/>
                <a:ea typeface="Calibri"/>
              </a:rPr>
              <a:t>SAMPLE</a:t>
            </a:r>
            <a:endParaRPr b="0" lang="es-ES" sz="2400" spc="-1" strike="noStrike">
              <a:latin typeface="Arial"/>
            </a:endParaRPr>
          </a:p>
        </p:txBody>
      </p:sp>
      <p:sp>
        <p:nvSpPr>
          <p:cNvPr id="123" name="CustomShape 3"/>
          <p:cNvSpPr/>
          <p:nvPr/>
        </p:nvSpPr>
        <p:spPr>
          <a:xfrm>
            <a:off x="304920" y="1465920"/>
            <a:ext cx="185292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s-ES" sz="2400" spc="-1" strike="noStrike">
                <a:solidFill>
                  <a:srgbClr val="7d7d7d"/>
                </a:solidFill>
                <a:latin typeface="Candara"/>
                <a:ea typeface="DejaVu Sans"/>
              </a:rPr>
              <a:t>EXPLORE</a:t>
            </a:r>
            <a:endParaRPr b="0" lang="es-ES" sz="2400" spc="-1" strike="noStrike">
              <a:latin typeface="Arial"/>
            </a:endParaRPr>
          </a:p>
        </p:txBody>
      </p:sp>
      <p:sp>
        <p:nvSpPr>
          <p:cNvPr id="124" name="CustomShape 4"/>
          <p:cNvSpPr/>
          <p:nvPr/>
        </p:nvSpPr>
        <p:spPr>
          <a:xfrm>
            <a:off x="304920" y="2700000"/>
            <a:ext cx="1852920" cy="1064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s-ES" sz="3200" spc="-1" strike="noStrike">
                <a:solidFill>
                  <a:srgbClr val="586ea6"/>
                </a:solidFill>
                <a:latin typeface="Candara"/>
                <a:ea typeface="Calibri"/>
              </a:rPr>
              <a:t>MODIFY</a:t>
            </a:r>
            <a:endParaRPr b="0" lang="es-ES" sz="3200" spc="-1" strike="noStrike">
              <a:latin typeface="Arial"/>
            </a:endParaRPr>
          </a:p>
        </p:txBody>
      </p:sp>
      <p:sp>
        <p:nvSpPr>
          <p:cNvPr id="125" name="CustomShape 5"/>
          <p:cNvSpPr/>
          <p:nvPr/>
        </p:nvSpPr>
        <p:spPr>
          <a:xfrm>
            <a:off x="304920" y="3933720"/>
            <a:ext cx="185292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s-ES" sz="2400" spc="-1" strike="noStrike">
                <a:solidFill>
                  <a:srgbClr val="7d7d7d"/>
                </a:solidFill>
                <a:latin typeface="Candara"/>
                <a:ea typeface="DejaVu Sans"/>
              </a:rPr>
              <a:t>MODEL</a:t>
            </a:r>
            <a:endParaRPr b="0" lang="es-ES" sz="2400" spc="-1" strike="noStrike">
              <a:latin typeface="Arial"/>
            </a:endParaRPr>
          </a:p>
        </p:txBody>
      </p:sp>
      <p:sp>
        <p:nvSpPr>
          <p:cNvPr id="126" name="CustomShape 6"/>
          <p:cNvSpPr/>
          <p:nvPr/>
        </p:nvSpPr>
        <p:spPr>
          <a:xfrm>
            <a:off x="304920" y="5038200"/>
            <a:ext cx="185292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s-ES" sz="2400" spc="-1" strike="noStrike">
                <a:solidFill>
                  <a:srgbClr val="7d7d7d"/>
                </a:solidFill>
                <a:latin typeface="Candara"/>
                <a:ea typeface="DejaVu Sans"/>
              </a:rPr>
              <a:t>ASSESS</a:t>
            </a:r>
            <a:endParaRPr b="0" lang="es-ES" sz="2400" spc="-1" strike="noStrike">
              <a:latin typeface="Arial"/>
            </a:endParaRPr>
          </a:p>
        </p:txBody>
      </p:sp>
      <p:sp>
        <p:nvSpPr>
          <p:cNvPr id="127" name="CustomShape 7"/>
          <p:cNvSpPr/>
          <p:nvPr/>
        </p:nvSpPr>
        <p:spPr>
          <a:xfrm>
            <a:off x="7613280" y="2888280"/>
            <a:ext cx="360" cy="777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len="med" type="triangle" w="med"/>
          </a:ln>
          <a:effectLst>
            <a:outerShdw blurRad="40000" dir="5400000" dist="23040" rotWithShape="0">
              <a:srgbClr val="000000">
                <a:alpha val="35000"/>
              </a:srgb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/>
        </p:style>
      </p:sp>
      <p:sp>
        <p:nvSpPr>
          <p:cNvPr id="128" name="CustomShape 8"/>
          <p:cNvSpPr/>
          <p:nvPr/>
        </p:nvSpPr>
        <p:spPr>
          <a:xfrm>
            <a:off x="2405520" y="1235160"/>
            <a:ext cx="276948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s-ES" sz="2400" spc="-1" strike="noStrike">
                <a:solidFill>
                  <a:srgbClr val="586ea6"/>
                </a:solidFill>
                <a:latin typeface="Candara"/>
                <a:ea typeface="DejaVu Sans"/>
              </a:rPr>
              <a:t>Eliminar NA</a:t>
            </a:r>
            <a:endParaRPr b="0" lang="es-ES" sz="2400" spc="-1" strike="noStrike">
              <a:latin typeface="Arial"/>
            </a:endParaRPr>
          </a:p>
        </p:txBody>
      </p:sp>
      <p:pic>
        <p:nvPicPr>
          <p:cNvPr id="129" name="Imagen 3" descr=""/>
          <p:cNvPicPr/>
          <p:nvPr/>
        </p:nvPicPr>
        <p:blipFill>
          <a:blip r:embed="rId1"/>
          <a:stretch/>
        </p:blipFill>
        <p:spPr>
          <a:xfrm>
            <a:off x="5177520" y="361800"/>
            <a:ext cx="4870080" cy="2163240"/>
          </a:xfrm>
          <a:prstGeom prst="rect">
            <a:avLst/>
          </a:prstGeom>
          <a:ln>
            <a:noFill/>
          </a:ln>
          <a:effectLst>
            <a:outerShdw algn="tl" blurRad="292100" dir="2700000" dist="138479" rotWithShape="0">
              <a:srgbClr val="333333">
                <a:alpha val="65000"/>
              </a:srgbClr>
            </a:outerShdw>
          </a:effectLst>
        </p:spPr>
      </p:pic>
      <p:pic>
        <p:nvPicPr>
          <p:cNvPr id="130" name="Imagen 7" descr=""/>
          <p:cNvPicPr/>
          <p:nvPr/>
        </p:nvPicPr>
        <p:blipFill>
          <a:blip r:embed="rId2"/>
          <a:stretch/>
        </p:blipFill>
        <p:spPr>
          <a:xfrm>
            <a:off x="3821040" y="4027320"/>
            <a:ext cx="7582680" cy="2467080"/>
          </a:xfrm>
          <a:prstGeom prst="rect">
            <a:avLst/>
          </a:prstGeom>
          <a:ln>
            <a:noFill/>
          </a:ln>
          <a:effectLst>
            <a:outerShdw algn="tl" blurRad="292100" dir="2700000" dist="138479" rotWithShape="0">
              <a:srgbClr val="333333">
                <a:alpha val="65000"/>
              </a:srgbClr>
            </a:outerShdw>
          </a:effectLst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Line 1"/>
          <p:cNvSpPr/>
          <p:nvPr/>
        </p:nvSpPr>
        <p:spPr>
          <a:xfrm>
            <a:off x="2405520" y="361440"/>
            <a:ext cx="0" cy="5490360"/>
          </a:xfrm>
          <a:prstGeom prst="line">
            <a:avLst/>
          </a:prstGeom>
          <a:ln>
            <a:round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/>
        </p:style>
      </p:sp>
      <p:sp>
        <p:nvSpPr>
          <p:cNvPr id="132" name="CustomShape 2"/>
          <p:cNvSpPr/>
          <p:nvPr/>
        </p:nvSpPr>
        <p:spPr>
          <a:xfrm>
            <a:off x="304920" y="361800"/>
            <a:ext cx="185292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s-ES" sz="2400" spc="-1" strike="noStrike">
                <a:solidFill>
                  <a:srgbClr val="7d7d7d"/>
                </a:solidFill>
                <a:latin typeface="Candara"/>
                <a:ea typeface="Calibri"/>
              </a:rPr>
              <a:t>SAMPLE</a:t>
            </a:r>
            <a:endParaRPr b="0" lang="es-ES" sz="2400" spc="-1" strike="noStrike">
              <a:latin typeface="Arial"/>
            </a:endParaRPr>
          </a:p>
        </p:txBody>
      </p:sp>
      <p:sp>
        <p:nvSpPr>
          <p:cNvPr id="133" name="CustomShape 3"/>
          <p:cNvSpPr/>
          <p:nvPr/>
        </p:nvSpPr>
        <p:spPr>
          <a:xfrm>
            <a:off x="304920" y="1465920"/>
            <a:ext cx="185292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s-ES" sz="2400" spc="-1" strike="noStrike">
                <a:solidFill>
                  <a:srgbClr val="7d7d7d"/>
                </a:solidFill>
                <a:latin typeface="Candara"/>
                <a:ea typeface="DejaVu Sans"/>
              </a:rPr>
              <a:t>EXPLORE</a:t>
            </a:r>
            <a:endParaRPr b="0" lang="es-ES" sz="2400" spc="-1" strike="noStrike">
              <a:latin typeface="Arial"/>
            </a:endParaRPr>
          </a:p>
        </p:txBody>
      </p:sp>
      <p:sp>
        <p:nvSpPr>
          <p:cNvPr id="134" name="CustomShape 4"/>
          <p:cNvSpPr/>
          <p:nvPr/>
        </p:nvSpPr>
        <p:spPr>
          <a:xfrm>
            <a:off x="304920" y="2700000"/>
            <a:ext cx="185292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s-ES" sz="2400" spc="-1" strike="noStrike">
                <a:solidFill>
                  <a:srgbClr val="7d7d7d"/>
                </a:solidFill>
                <a:latin typeface="Candara"/>
                <a:ea typeface="DejaVu Sans"/>
              </a:rPr>
              <a:t>MODIFY</a:t>
            </a:r>
            <a:endParaRPr b="0" lang="es-ES" sz="2400" spc="-1" strike="noStrike">
              <a:latin typeface="Arial"/>
            </a:endParaRPr>
          </a:p>
        </p:txBody>
      </p:sp>
      <p:sp>
        <p:nvSpPr>
          <p:cNvPr id="135" name="CustomShape 5"/>
          <p:cNvSpPr/>
          <p:nvPr/>
        </p:nvSpPr>
        <p:spPr>
          <a:xfrm>
            <a:off x="304920" y="3933720"/>
            <a:ext cx="1852920" cy="577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s-ES" sz="3200" spc="-1" strike="noStrike">
                <a:solidFill>
                  <a:srgbClr val="586ea6"/>
                </a:solidFill>
                <a:latin typeface="Candara"/>
                <a:ea typeface="DejaVu Sans"/>
              </a:rPr>
              <a:t>MODEL</a:t>
            </a:r>
            <a:endParaRPr b="0" lang="es-ES" sz="3200" spc="-1" strike="noStrike">
              <a:latin typeface="Arial"/>
            </a:endParaRPr>
          </a:p>
        </p:txBody>
      </p:sp>
      <p:sp>
        <p:nvSpPr>
          <p:cNvPr id="136" name="CustomShape 6"/>
          <p:cNvSpPr/>
          <p:nvPr/>
        </p:nvSpPr>
        <p:spPr>
          <a:xfrm>
            <a:off x="304920" y="5038200"/>
            <a:ext cx="185292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s-ES" sz="2400" spc="-1" strike="noStrike">
                <a:solidFill>
                  <a:srgbClr val="7d7d7d"/>
                </a:solidFill>
                <a:latin typeface="Candara"/>
                <a:ea typeface="DejaVu Sans"/>
              </a:rPr>
              <a:t>ASSESS</a:t>
            </a:r>
            <a:endParaRPr b="0" lang="es-ES" sz="2400" spc="-1" strike="noStrike">
              <a:latin typeface="Arial"/>
            </a:endParaRPr>
          </a:p>
        </p:txBody>
      </p:sp>
      <p:pic>
        <p:nvPicPr>
          <p:cNvPr id="137" name="Imagen 137" descr=""/>
          <p:cNvPicPr/>
          <p:nvPr/>
        </p:nvPicPr>
        <p:blipFill>
          <a:blip r:embed="rId1"/>
          <a:srcRect l="0" t="0" r="0" b="16193"/>
          <a:stretch/>
        </p:blipFill>
        <p:spPr>
          <a:xfrm>
            <a:off x="4846320" y="274320"/>
            <a:ext cx="5758920" cy="2378880"/>
          </a:xfrm>
          <a:prstGeom prst="rect">
            <a:avLst/>
          </a:prstGeom>
          <a:ln>
            <a:noFill/>
          </a:ln>
          <a:effectLst>
            <a:outerShdw dir="2700000" dist="101823">
              <a:srgbClr val="808080"/>
            </a:outerShdw>
          </a:effectLst>
        </p:spPr>
      </p:pic>
      <p:pic>
        <p:nvPicPr>
          <p:cNvPr id="138" name="Imagen 138" descr=""/>
          <p:cNvPicPr/>
          <p:nvPr/>
        </p:nvPicPr>
        <p:blipFill>
          <a:blip r:embed="rId2"/>
          <a:srcRect l="6774" t="0" r="0" b="10844"/>
          <a:stretch/>
        </p:blipFill>
        <p:spPr>
          <a:xfrm>
            <a:off x="4846320" y="3087720"/>
            <a:ext cx="5850360" cy="3402720"/>
          </a:xfrm>
          <a:prstGeom prst="rect">
            <a:avLst/>
          </a:prstGeom>
          <a:ln>
            <a:noFill/>
          </a:ln>
          <a:effectLst>
            <a:outerShdw dir="2700000" dist="101823">
              <a:srgbClr val="808080"/>
            </a:outerShdw>
          </a:effectLst>
        </p:spPr>
      </p:pic>
      <p:sp>
        <p:nvSpPr>
          <p:cNvPr id="139" name="CustomShape 7"/>
          <p:cNvSpPr/>
          <p:nvPr/>
        </p:nvSpPr>
        <p:spPr>
          <a:xfrm>
            <a:off x="2405520" y="1235160"/>
            <a:ext cx="2769480" cy="82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s-ES" sz="2400" spc="-1" strike="noStrike">
                <a:solidFill>
                  <a:srgbClr val="586ea6"/>
                </a:solidFill>
                <a:latin typeface="Candara"/>
                <a:ea typeface="DejaVu Sans"/>
              </a:rPr>
              <a:t>Clustering</a:t>
            </a:r>
            <a:endParaRPr b="0" lang="es-ES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i="1" lang="es-ES" sz="2400" spc="-1" strike="noStrike">
                <a:solidFill>
                  <a:srgbClr val="586ea6"/>
                </a:solidFill>
                <a:latin typeface="Candara"/>
                <a:ea typeface="DejaVu Sans"/>
              </a:rPr>
              <a:t>jerárquico</a:t>
            </a:r>
            <a:endParaRPr b="0" lang="es-ES" sz="2400" spc="-1" strike="noStrike">
              <a:latin typeface="Arial"/>
            </a:endParaRPr>
          </a:p>
        </p:txBody>
      </p:sp>
      <p:sp>
        <p:nvSpPr>
          <p:cNvPr id="140" name="CustomShape 8"/>
          <p:cNvSpPr/>
          <p:nvPr/>
        </p:nvSpPr>
        <p:spPr>
          <a:xfrm>
            <a:off x="2166480" y="4055400"/>
            <a:ext cx="276948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s-ES" sz="2400" spc="-1" strike="noStrike">
                <a:solidFill>
                  <a:srgbClr val="586ea6"/>
                </a:solidFill>
                <a:latin typeface="Candara"/>
                <a:ea typeface="DejaVu Sans"/>
              </a:rPr>
              <a:t>5 grupos</a:t>
            </a:r>
            <a:endParaRPr b="0" lang="es-E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Line 1"/>
          <p:cNvSpPr/>
          <p:nvPr/>
        </p:nvSpPr>
        <p:spPr>
          <a:xfrm>
            <a:off x="2405520" y="361440"/>
            <a:ext cx="0" cy="5490360"/>
          </a:xfrm>
          <a:prstGeom prst="line">
            <a:avLst/>
          </a:prstGeom>
          <a:ln>
            <a:round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/>
        </p:style>
      </p:sp>
      <p:sp>
        <p:nvSpPr>
          <p:cNvPr id="142" name="CustomShape 2"/>
          <p:cNvSpPr/>
          <p:nvPr/>
        </p:nvSpPr>
        <p:spPr>
          <a:xfrm>
            <a:off x="304920" y="361800"/>
            <a:ext cx="185292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s-ES" sz="2400" spc="-1" strike="noStrike">
                <a:solidFill>
                  <a:srgbClr val="7d7d7d"/>
                </a:solidFill>
                <a:latin typeface="Candara"/>
                <a:ea typeface="Calibri"/>
              </a:rPr>
              <a:t>SAMPLE</a:t>
            </a:r>
            <a:endParaRPr b="0" lang="es-ES" sz="2400" spc="-1" strike="noStrike">
              <a:latin typeface="Arial"/>
            </a:endParaRPr>
          </a:p>
        </p:txBody>
      </p:sp>
      <p:sp>
        <p:nvSpPr>
          <p:cNvPr id="143" name="CustomShape 3"/>
          <p:cNvSpPr/>
          <p:nvPr/>
        </p:nvSpPr>
        <p:spPr>
          <a:xfrm>
            <a:off x="304920" y="1465920"/>
            <a:ext cx="185292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s-ES" sz="2400" spc="-1" strike="noStrike">
                <a:solidFill>
                  <a:srgbClr val="7d7d7d"/>
                </a:solidFill>
                <a:latin typeface="Candara"/>
                <a:ea typeface="DejaVu Sans"/>
              </a:rPr>
              <a:t>EXPLORE</a:t>
            </a:r>
            <a:endParaRPr b="0" lang="es-ES" sz="2400" spc="-1" strike="noStrike">
              <a:latin typeface="Arial"/>
            </a:endParaRPr>
          </a:p>
        </p:txBody>
      </p:sp>
      <p:sp>
        <p:nvSpPr>
          <p:cNvPr id="144" name="CustomShape 4"/>
          <p:cNvSpPr/>
          <p:nvPr/>
        </p:nvSpPr>
        <p:spPr>
          <a:xfrm>
            <a:off x="304920" y="2700000"/>
            <a:ext cx="185292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s-ES" sz="2400" spc="-1" strike="noStrike">
                <a:solidFill>
                  <a:srgbClr val="7d7d7d"/>
                </a:solidFill>
                <a:latin typeface="Candara"/>
                <a:ea typeface="DejaVu Sans"/>
              </a:rPr>
              <a:t>MODIFY</a:t>
            </a:r>
            <a:endParaRPr b="0" lang="es-ES" sz="2400" spc="-1" strike="noStrike">
              <a:latin typeface="Arial"/>
            </a:endParaRPr>
          </a:p>
        </p:txBody>
      </p:sp>
      <p:sp>
        <p:nvSpPr>
          <p:cNvPr id="145" name="CustomShape 5"/>
          <p:cNvSpPr/>
          <p:nvPr/>
        </p:nvSpPr>
        <p:spPr>
          <a:xfrm>
            <a:off x="304920" y="3933720"/>
            <a:ext cx="1852920" cy="577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s-ES" sz="3200" spc="-1" strike="noStrike">
                <a:solidFill>
                  <a:srgbClr val="586ea6"/>
                </a:solidFill>
                <a:latin typeface="Candara"/>
                <a:ea typeface="DejaVu Sans"/>
              </a:rPr>
              <a:t>MODEL</a:t>
            </a:r>
            <a:endParaRPr b="0" lang="es-ES" sz="3200" spc="-1" strike="noStrike">
              <a:latin typeface="Arial"/>
            </a:endParaRPr>
          </a:p>
        </p:txBody>
      </p:sp>
      <p:sp>
        <p:nvSpPr>
          <p:cNvPr id="146" name="CustomShape 6"/>
          <p:cNvSpPr/>
          <p:nvPr/>
        </p:nvSpPr>
        <p:spPr>
          <a:xfrm>
            <a:off x="304920" y="5038200"/>
            <a:ext cx="185292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s-ES" sz="2400" spc="-1" strike="noStrike">
                <a:solidFill>
                  <a:srgbClr val="7d7d7d"/>
                </a:solidFill>
                <a:latin typeface="Candara"/>
                <a:ea typeface="DejaVu Sans"/>
              </a:rPr>
              <a:t>ASSESS</a:t>
            </a:r>
            <a:endParaRPr b="0" lang="es-ES" sz="2400" spc="-1" strike="noStrike">
              <a:latin typeface="Arial"/>
            </a:endParaRPr>
          </a:p>
        </p:txBody>
      </p:sp>
      <p:sp>
        <p:nvSpPr>
          <p:cNvPr id="147" name="CustomShape 7"/>
          <p:cNvSpPr/>
          <p:nvPr/>
        </p:nvSpPr>
        <p:spPr>
          <a:xfrm>
            <a:off x="2133000" y="1190160"/>
            <a:ext cx="2769480" cy="82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s-ES" sz="2400" spc="-1" strike="noStrike">
                <a:solidFill>
                  <a:srgbClr val="586ea6"/>
                </a:solidFill>
                <a:latin typeface="Candara"/>
                <a:ea typeface="DejaVu Sans"/>
              </a:rPr>
              <a:t>Datos </a:t>
            </a:r>
            <a:endParaRPr b="0" lang="es-ES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i="1" lang="es-ES" sz="2400" spc="-1" strike="noStrike">
                <a:solidFill>
                  <a:srgbClr val="586ea6"/>
                </a:solidFill>
                <a:latin typeface="Candara"/>
                <a:ea typeface="DejaVu Sans"/>
              </a:rPr>
              <a:t>normalizados</a:t>
            </a:r>
            <a:endParaRPr b="0" lang="es-ES" sz="2400" spc="-1" strike="noStrike">
              <a:latin typeface="Arial"/>
            </a:endParaRPr>
          </a:p>
        </p:txBody>
      </p:sp>
      <p:pic>
        <p:nvPicPr>
          <p:cNvPr id="148" name="Imagen 148" descr=""/>
          <p:cNvPicPr/>
          <p:nvPr/>
        </p:nvPicPr>
        <p:blipFill>
          <a:blip r:embed="rId1"/>
          <a:srcRect l="3765" t="15493" r="3525" b="13393"/>
          <a:stretch/>
        </p:blipFill>
        <p:spPr>
          <a:xfrm>
            <a:off x="4528440" y="274320"/>
            <a:ext cx="7448400" cy="3015720"/>
          </a:xfrm>
          <a:prstGeom prst="rect">
            <a:avLst/>
          </a:prstGeom>
          <a:ln>
            <a:noFill/>
          </a:ln>
          <a:effectLst>
            <a:outerShdw dir="2700000" dist="101823">
              <a:srgbClr val="808080"/>
            </a:outerShdw>
          </a:effectLst>
        </p:spPr>
      </p:pic>
      <p:pic>
        <p:nvPicPr>
          <p:cNvPr id="149" name="Imagen 149" descr=""/>
          <p:cNvPicPr/>
          <p:nvPr/>
        </p:nvPicPr>
        <p:blipFill>
          <a:blip r:embed="rId2"/>
          <a:srcRect l="4689" t="17141" r="3775" b="14287"/>
          <a:stretch/>
        </p:blipFill>
        <p:spPr>
          <a:xfrm>
            <a:off x="4572360" y="3657600"/>
            <a:ext cx="7404480" cy="2656800"/>
          </a:xfrm>
          <a:prstGeom prst="rect">
            <a:avLst/>
          </a:prstGeom>
          <a:ln>
            <a:noFill/>
          </a:ln>
          <a:effectLst>
            <a:outerShdw dir="2700000" dist="101823">
              <a:srgbClr val="808080"/>
            </a:outerShdw>
          </a:effectLst>
        </p:spPr>
      </p:pic>
      <p:sp>
        <p:nvSpPr>
          <p:cNvPr id="150" name="CustomShape 8"/>
          <p:cNvSpPr/>
          <p:nvPr/>
        </p:nvSpPr>
        <p:spPr>
          <a:xfrm>
            <a:off x="2159640" y="4116600"/>
            <a:ext cx="2769480" cy="82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s-ES" sz="2400" spc="-1" strike="noStrike">
                <a:solidFill>
                  <a:srgbClr val="586ea6"/>
                </a:solidFill>
                <a:latin typeface="Candara"/>
                <a:ea typeface="DejaVu Sans"/>
              </a:rPr>
              <a:t>Por </a:t>
            </a:r>
            <a:endParaRPr b="0" lang="es-ES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i="1" lang="es-ES" sz="2400" spc="-1" strike="noStrike">
                <a:solidFill>
                  <a:srgbClr val="586ea6"/>
                </a:solidFill>
                <a:latin typeface="Candara"/>
                <a:ea typeface="DejaVu Sans"/>
              </a:rPr>
              <a:t>semestres</a:t>
            </a:r>
            <a:endParaRPr b="0" lang="es-ES" sz="2400" spc="-1" strike="noStrike">
              <a:latin typeface="Arial"/>
            </a:endParaRPr>
          </a:p>
        </p:txBody>
      </p:sp>
      <p:graphicFrame>
        <p:nvGraphicFramePr>
          <p:cNvPr id="151" name="Table 9"/>
          <p:cNvGraphicFramePr/>
          <p:nvPr/>
        </p:nvGraphicFramePr>
        <p:xfrm>
          <a:off x="5024520" y="3871800"/>
          <a:ext cx="5075280" cy="365760"/>
        </p:xfrm>
        <a:graphic>
          <a:graphicData uri="http://schemas.openxmlformats.org/drawingml/2006/table">
            <a:tbl>
              <a:tblPr/>
              <a:tblGrid>
                <a:gridCol w="1268640"/>
                <a:gridCol w="1268640"/>
                <a:gridCol w="1268640"/>
                <a:gridCol w="1269720"/>
              </a:tblGrid>
              <a:tr h="36612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s-ES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24.710453</a:t>
                      </a:r>
                      <a:endParaRPr b="0" lang="es-E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s-ES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4.334211</a:t>
                      </a:r>
                      <a:endParaRPr b="0" lang="es-E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s-ES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6.197171</a:t>
                      </a:r>
                      <a:endParaRPr b="0" lang="es-E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s-ES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13.120363</a:t>
                      </a:r>
                      <a:endParaRPr b="0" lang="es-E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52" name="Table 10"/>
          <p:cNvGraphicFramePr/>
          <p:nvPr/>
        </p:nvGraphicFramePr>
        <p:xfrm>
          <a:off x="5032440" y="504000"/>
          <a:ext cx="5075280" cy="365760"/>
        </p:xfrm>
        <a:graphic>
          <a:graphicData uri="http://schemas.openxmlformats.org/drawingml/2006/table">
            <a:tbl>
              <a:tblPr/>
              <a:tblGrid>
                <a:gridCol w="1268640"/>
                <a:gridCol w="1268640"/>
                <a:gridCol w="1268640"/>
                <a:gridCol w="1269720"/>
              </a:tblGrid>
              <a:tr h="36612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s-ES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9.412309</a:t>
                      </a:r>
                      <a:endParaRPr b="0" lang="es-E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s-ES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5.219713</a:t>
                      </a:r>
                      <a:endParaRPr b="0" lang="es-E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s-ES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1.323224</a:t>
                      </a:r>
                      <a:endParaRPr b="0" lang="es-E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s-ES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3.105509</a:t>
                      </a:r>
                      <a:endParaRPr b="0" lang="es-E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Line 1"/>
          <p:cNvSpPr/>
          <p:nvPr/>
        </p:nvSpPr>
        <p:spPr>
          <a:xfrm>
            <a:off x="2405520" y="361440"/>
            <a:ext cx="0" cy="5490360"/>
          </a:xfrm>
          <a:prstGeom prst="line">
            <a:avLst/>
          </a:prstGeom>
          <a:ln>
            <a:round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/>
        </p:style>
      </p:sp>
      <p:sp>
        <p:nvSpPr>
          <p:cNvPr id="154" name="CustomShape 2"/>
          <p:cNvSpPr/>
          <p:nvPr/>
        </p:nvSpPr>
        <p:spPr>
          <a:xfrm>
            <a:off x="304920" y="361800"/>
            <a:ext cx="185292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s-ES" sz="2400" spc="-1" strike="noStrike">
                <a:solidFill>
                  <a:srgbClr val="7d7d7d"/>
                </a:solidFill>
                <a:latin typeface="Candara"/>
                <a:ea typeface="Calibri"/>
              </a:rPr>
              <a:t>SAMPLE</a:t>
            </a:r>
            <a:endParaRPr b="0" lang="es-ES" sz="2400" spc="-1" strike="noStrike">
              <a:latin typeface="Arial"/>
            </a:endParaRPr>
          </a:p>
        </p:txBody>
      </p:sp>
      <p:sp>
        <p:nvSpPr>
          <p:cNvPr id="155" name="CustomShape 3"/>
          <p:cNvSpPr/>
          <p:nvPr/>
        </p:nvSpPr>
        <p:spPr>
          <a:xfrm>
            <a:off x="304920" y="1465920"/>
            <a:ext cx="185292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s-ES" sz="2400" spc="-1" strike="noStrike">
                <a:solidFill>
                  <a:srgbClr val="7d7d7d"/>
                </a:solidFill>
                <a:latin typeface="Candara"/>
                <a:ea typeface="DejaVu Sans"/>
              </a:rPr>
              <a:t>EXPLORE</a:t>
            </a:r>
            <a:endParaRPr b="0" lang="es-ES" sz="2400" spc="-1" strike="noStrike">
              <a:latin typeface="Arial"/>
            </a:endParaRPr>
          </a:p>
        </p:txBody>
      </p:sp>
      <p:sp>
        <p:nvSpPr>
          <p:cNvPr id="156" name="CustomShape 4"/>
          <p:cNvSpPr/>
          <p:nvPr/>
        </p:nvSpPr>
        <p:spPr>
          <a:xfrm>
            <a:off x="304920" y="2700000"/>
            <a:ext cx="185292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s-ES" sz="2400" spc="-1" strike="noStrike">
                <a:solidFill>
                  <a:srgbClr val="7d7d7d"/>
                </a:solidFill>
                <a:latin typeface="Candara"/>
                <a:ea typeface="DejaVu Sans"/>
              </a:rPr>
              <a:t>MODIFY</a:t>
            </a:r>
            <a:endParaRPr b="0" lang="es-ES" sz="2400" spc="-1" strike="noStrike">
              <a:latin typeface="Arial"/>
            </a:endParaRPr>
          </a:p>
        </p:txBody>
      </p:sp>
      <p:sp>
        <p:nvSpPr>
          <p:cNvPr id="157" name="CustomShape 5"/>
          <p:cNvSpPr/>
          <p:nvPr/>
        </p:nvSpPr>
        <p:spPr>
          <a:xfrm>
            <a:off x="304920" y="3933720"/>
            <a:ext cx="1852920" cy="577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s-ES" sz="3200" spc="-1" strike="noStrike">
                <a:solidFill>
                  <a:srgbClr val="586ea6"/>
                </a:solidFill>
                <a:latin typeface="Candara"/>
                <a:ea typeface="DejaVu Sans"/>
              </a:rPr>
              <a:t>MODEL</a:t>
            </a:r>
            <a:endParaRPr b="0" lang="es-ES" sz="3200" spc="-1" strike="noStrike">
              <a:latin typeface="Arial"/>
            </a:endParaRPr>
          </a:p>
        </p:txBody>
      </p:sp>
      <p:sp>
        <p:nvSpPr>
          <p:cNvPr id="158" name="CustomShape 6"/>
          <p:cNvSpPr/>
          <p:nvPr/>
        </p:nvSpPr>
        <p:spPr>
          <a:xfrm>
            <a:off x="304920" y="5038200"/>
            <a:ext cx="185292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s-ES" sz="2400" spc="-1" strike="noStrike">
                <a:solidFill>
                  <a:srgbClr val="7d7d7d"/>
                </a:solidFill>
                <a:latin typeface="Candara"/>
                <a:ea typeface="DejaVu Sans"/>
              </a:rPr>
              <a:t>ASSESS</a:t>
            </a:r>
            <a:endParaRPr b="0" lang="es-ES" sz="2400" spc="-1" strike="noStrike">
              <a:latin typeface="Arial"/>
            </a:endParaRPr>
          </a:p>
        </p:txBody>
      </p:sp>
      <p:sp>
        <p:nvSpPr>
          <p:cNvPr id="159" name="CustomShape 7"/>
          <p:cNvSpPr/>
          <p:nvPr/>
        </p:nvSpPr>
        <p:spPr>
          <a:xfrm>
            <a:off x="5365440" y="288000"/>
            <a:ext cx="377748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s-ES" sz="2400" spc="-1" strike="noStrike">
                <a:solidFill>
                  <a:srgbClr val="586ea6"/>
                </a:solidFill>
                <a:latin typeface="Candara"/>
                <a:ea typeface="DejaVu Sans"/>
              </a:rPr>
              <a:t>Arboles de decisión</a:t>
            </a:r>
            <a:endParaRPr b="0" lang="es-ES" sz="2400" spc="-1" strike="noStrike">
              <a:latin typeface="Arial"/>
            </a:endParaRPr>
          </a:p>
        </p:txBody>
      </p:sp>
      <p:pic>
        <p:nvPicPr>
          <p:cNvPr id="160" name="" descr=""/>
          <p:cNvPicPr/>
          <p:nvPr/>
        </p:nvPicPr>
        <p:blipFill>
          <a:blip r:embed="rId1"/>
          <a:stretch/>
        </p:blipFill>
        <p:spPr>
          <a:xfrm>
            <a:off x="3672000" y="1303560"/>
            <a:ext cx="3246480" cy="855720"/>
          </a:xfrm>
          <a:prstGeom prst="rect">
            <a:avLst/>
          </a:prstGeom>
          <a:ln>
            <a:noFill/>
          </a:ln>
        </p:spPr>
      </p:pic>
      <p:sp>
        <p:nvSpPr>
          <p:cNvPr id="161" name="CustomShape 8"/>
          <p:cNvSpPr/>
          <p:nvPr/>
        </p:nvSpPr>
        <p:spPr>
          <a:xfrm>
            <a:off x="2765520" y="936000"/>
            <a:ext cx="1409400" cy="317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s-ES" sz="1500" spc="-1" strike="noStrike">
                <a:solidFill>
                  <a:srgbClr val="586ea6"/>
                </a:solidFill>
                <a:latin typeface="Candara"/>
                <a:ea typeface="DejaVu Sans"/>
              </a:rPr>
              <a:t>Ctree</a:t>
            </a:r>
            <a:endParaRPr b="0" lang="es-ES" sz="1500" spc="-1" strike="noStrike">
              <a:latin typeface="Arial"/>
            </a:endParaRPr>
          </a:p>
        </p:txBody>
      </p:sp>
      <p:pic>
        <p:nvPicPr>
          <p:cNvPr id="162" name="" descr=""/>
          <p:cNvPicPr/>
          <p:nvPr/>
        </p:nvPicPr>
        <p:blipFill>
          <a:blip r:embed="rId2"/>
          <a:stretch/>
        </p:blipFill>
        <p:spPr>
          <a:xfrm>
            <a:off x="7272000" y="936000"/>
            <a:ext cx="4831560" cy="2231280"/>
          </a:xfrm>
          <a:prstGeom prst="rect">
            <a:avLst/>
          </a:prstGeom>
          <a:ln>
            <a:noFill/>
          </a:ln>
        </p:spPr>
      </p:pic>
      <p:sp>
        <p:nvSpPr>
          <p:cNvPr id="163" name="CustomShape 9"/>
          <p:cNvSpPr/>
          <p:nvPr/>
        </p:nvSpPr>
        <p:spPr>
          <a:xfrm>
            <a:off x="2448000" y="3390480"/>
            <a:ext cx="3167280" cy="4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s-ES" sz="1600" spc="-1" strike="noStrike">
                <a:solidFill>
                  <a:srgbClr val="586ea6"/>
                </a:solidFill>
                <a:latin typeface="Candara"/>
                <a:ea typeface="DejaVu Sans"/>
              </a:rPr>
              <a:t>Random</a:t>
            </a:r>
            <a:r>
              <a:rPr b="1" i="1" lang="es-ES" sz="2200" spc="-1" strike="noStrike">
                <a:solidFill>
                  <a:srgbClr val="586ea6"/>
                </a:solidFill>
                <a:latin typeface="Candara"/>
                <a:ea typeface="DejaVu Sans"/>
              </a:rPr>
              <a:t> </a:t>
            </a:r>
            <a:r>
              <a:rPr b="1" i="1" lang="es-ES" sz="1600" spc="-1" strike="noStrike">
                <a:solidFill>
                  <a:srgbClr val="586ea6"/>
                </a:solidFill>
                <a:latin typeface="Candara"/>
                <a:ea typeface="DejaVu Sans"/>
              </a:rPr>
              <a:t>Forest</a:t>
            </a:r>
            <a:endParaRPr b="0" lang="es-ES" sz="1600" spc="-1" strike="noStrike">
              <a:latin typeface="Arial"/>
            </a:endParaRPr>
          </a:p>
        </p:txBody>
      </p:sp>
      <p:pic>
        <p:nvPicPr>
          <p:cNvPr id="164" name="" descr=""/>
          <p:cNvPicPr/>
          <p:nvPr/>
        </p:nvPicPr>
        <p:blipFill>
          <a:blip r:embed="rId3"/>
          <a:stretch/>
        </p:blipFill>
        <p:spPr>
          <a:xfrm>
            <a:off x="3672000" y="3880080"/>
            <a:ext cx="3275640" cy="799200"/>
          </a:xfrm>
          <a:prstGeom prst="rect">
            <a:avLst/>
          </a:prstGeom>
          <a:ln>
            <a:noFill/>
          </a:ln>
        </p:spPr>
      </p:pic>
      <p:pic>
        <p:nvPicPr>
          <p:cNvPr id="165" name="" descr=""/>
          <p:cNvPicPr/>
          <p:nvPr/>
        </p:nvPicPr>
        <p:blipFill>
          <a:blip r:embed="rId4"/>
          <a:stretch/>
        </p:blipFill>
        <p:spPr>
          <a:xfrm>
            <a:off x="7488000" y="3384000"/>
            <a:ext cx="3815280" cy="2663280"/>
          </a:xfrm>
          <a:prstGeom prst="rect">
            <a:avLst/>
          </a:prstGeom>
          <a:ln>
            <a:noFill/>
          </a:ln>
        </p:spPr>
      </p:pic>
      <p:pic>
        <p:nvPicPr>
          <p:cNvPr id="166" name="" descr=""/>
          <p:cNvPicPr/>
          <p:nvPr/>
        </p:nvPicPr>
        <p:blipFill>
          <a:blip r:embed="rId5"/>
          <a:stretch/>
        </p:blipFill>
        <p:spPr>
          <a:xfrm>
            <a:off x="3687480" y="2241360"/>
            <a:ext cx="3151800" cy="1141920"/>
          </a:xfrm>
          <a:prstGeom prst="rect">
            <a:avLst/>
          </a:prstGeom>
          <a:ln>
            <a:noFill/>
          </a:ln>
        </p:spPr>
      </p:pic>
      <p:pic>
        <p:nvPicPr>
          <p:cNvPr id="167" name="" descr=""/>
          <p:cNvPicPr/>
          <p:nvPr/>
        </p:nvPicPr>
        <p:blipFill>
          <a:blip r:embed="rId6"/>
          <a:stretch/>
        </p:blipFill>
        <p:spPr>
          <a:xfrm>
            <a:off x="3744000" y="4780440"/>
            <a:ext cx="3142080" cy="11228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Line 1"/>
          <p:cNvSpPr/>
          <p:nvPr/>
        </p:nvSpPr>
        <p:spPr>
          <a:xfrm>
            <a:off x="2405520" y="361440"/>
            <a:ext cx="0" cy="5490360"/>
          </a:xfrm>
          <a:prstGeom prst="line">
            <a:avLst/>
          </a:prstGeom>
          <a:ln>
            <a:round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/>
        </p:style>
      </p:sp>
      <p:sp>
        <p:nvSpPr>
          <p:cNvPr id="169" name="CustomShape 2"/>
          <p:cNvSpPr/>
          <p:nvPr/>
        </p:nvSpPr>
        <p:spPr>
          <a:xfrm>
            <a:off x="304920" y="361800"/>
            <a:ext cx="185292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s-ES" sz="2400" spc="-1" strike="noStrike">
                <a:solidFill>
                  <a:srgbClr val="7d7d7d"/>
                </a:solidFill>
                <a:latin typeface="Candara"/>
                <a:ea typeface="Calibri"/>
              </a:rPr>
              <a:t>SAMPLE</a:t>
            </a:r>
            <a:endParaRPr b="0" lang="es-ES" sz="2400" spc="-1" strike="noStrike">
              <a:latin typeface="Arial"/>
            </a:endParaRPr>
          </a:p>
        </p:txBody>
      </p:sp>
      <p:sp>
        <p:nvSpPr>
          <p:cNvPr id="170" name="CustomShape 3"/>
          <p:cNvSpPr/>
          <p:nvPr/>
        </p:nvSpPr>
        <p:spPr>
          <a:xfrm>
            <a:off x="304920" y="1465920"/>
            <a:ext cx="185292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s-ES" sz="2400" spc="-1" strike="noStrike">
                <a:solidFill>
                  <a:srgbClr val="7d7d7d"/>
                </a:solidFill>
                <a:latin typeface="Candara"/>
                <a:ea typeface="DejaVu Sans"/>
              </a:rPr>
              <a:t>EXPLORE</a:t>
            </a:r>
            <a:endParaRPr b="0" lang="es-ES" sz="2400" spc="-1" strike="noStrike">
              <a:latin typeface="Arial"/>
            </a:endParaRPr>
          </a:p>
        </p:txBody>
      </p:sp>
      <p:sp>
        <p:nvSpPr>
          <p:cNvPr id="171" name="CustomShape 4"/>
          <p:cNvSpPr/>
          <p:nvPr/>
        </p:nvSpPr>
        <p:spPr>
          <a:xfrm>
            <a:off x="304920" y="2700000"/>
            <a:ext cx="185292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s-ES" sz="2400" spc="-1" strike="noStrike">
                <a:solidFill>
                  <a:srgbClr val="7d7d7d"/>
                </a:solidFill>
                <a:latin typeface="Candara"/>
                <a:ea typeface="DejaVu Sans"/>
              </a:rPr>
              <a:t>MODIFY</a:t>
            </a:r>
            <a:endParaRPr b="0" lang="es-ES" sz="2400" spc="-1" strike="noStrike">
              <a:latin typeface="Arial"/>
            </a:endParaRPr>
          </a:p>
        </p:txBody>
      </p:sp>
      <p:sp>
        <p:nvSpPr>
          <p:cNvPr id="172" name="CustomShape 5"/>
          <p:cNvSpPr/>
          <p:nvPr/>
        </p:nvSpPr>
        <p:spPr>
          <a:xfrm>
            <a:off x="304920" y="3933720"/>
            <a:ext cx="1852920" cy="577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s-ES" sz="3200" spc="-1" strike="noStrike">
                <a:solidFill>
                  <a:srgbClr val="586ea6"/>
                </a:solidFill>
                <a:latin typeface="Candara"/>
                <a:ea typeface="DejaVu Sans"/>
              </a:rPr>
              <a:t>MODEL</a:t>
            </a:r>
            <a:endParaRPr b="0" lang="es-ES" sz="3200" spc="-1" strike="noStrike">
              <a:latin typeface="Arial"/>
            </a:endParaRPr>
          </a:p>
        </p:txBody>
      </p:sp>
      <p:sp>
        <p:nvSpPr>
          <p:cNvPr id="173" name="CustomShape 6"/>
          <p:cNvSpPr/>
          <p:nvPr/>
        </p:nvSpPr>
        <p:spPr>
          <a:xfrm>
            <a:off x="304920" y="5038200"/>
            <a:ext cx="185292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s-ES" sz="2400" spc="-1" strike="noStrike">
                <a:solidFill>
                  <a:srgbClr val="7d7d7d"/>
                </a:solidFill>
                <a:latin typeface="Candara"/>
                <a:ea typeface="DejaVu Sans"/>
              </a:rPr>
              <a:t>ASSESS</a:t>
            </a:r>
            <a:endParaRPr b="0" lang="es-ES" sz="2400" spc="-1" strike="noStrike">
              <a:latin typeface="Arial"/>
            </a:endParaRPr>
          </a:p>
        </p:txBody>
      </p:sp>
      <p:sp>
        <p:nvSpPr>
          <p:cNvPr id="174" name="CustomShape 7"/>
          <p:cNvSpPr/>
          <p:nvPr/>
        </p:nvSpPr>
        <p:spPr>
          <a:xfrm>
            <a:off x="5400000" y="144000"/>
            <a:ext cx="3527280" cy="82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s-ES" sz="2400" spc="-1" strike="noStrike">
                <a:solidFill>
                  <a:srgbClr val="586ea6"/>
                </a:solidFill>
                <a:latin typeface="Candara"/>
                <a:ea typeface="DejaVu Sans"/>
              </a:rPr>
              <a:t>Reglas de asociación</a:t>
            </a:r>
            <a:endParaRPr b="0" lang="es-ES" sz="2400" spc="-1" strike="noStrike">
              <a:latin typeface="Arial"/>
            </a:endParaRPr>
          </a:p>
        </p:txBody>
      </p:sp>
      <p:pic>
        <p:nvPicPr>
          <p:cNvPr id="175" name="" descr=""/>
          <p:cNvPicPr/>
          <p:nvPr/>
        </p:nvPicPr>
        <p:blipFill>
          <a:blip r:embed="rId1"/>
          <a:stretch/>
        </p:blipFill>
        <p:spPr>
          <a:xfrm>
            <a:off x="8065080" y="1368000"/>
            <a:ext cx="3598560" cy="3571560"/>
          </a:xfrm>
          <a:prstGeom prst="rect">
            <a:avLst/>
          </a:prstGeom>
          <a:ln>
            <a:noFill/>
          </a:ln>
        </p:spPr>
      </p:pic>
      <p:pic>
        <p:nvPicPr>
          <p:cNvPr id="176" name="" descr=""/>
          <p:cNvPicPr/>
          <p:nvPr/>
        </p:nvPicPr>
        <p:blipFill>
          <a:blip r:embed="rId2"/>
          <a:stretch/>
        </p:blipFill>
        <p:spPr>
          <a:xfrm>
            <a:off x="2613960" y="1875240"/>
            <a:ext cx="5161680" cy="15804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Line 1"/>
          <p:cNvSpPr/>
          <p:nvPr/>
        </p:nvSpPr>
        <p:spPr>
          <a:xfrm>
            <a:off x="2405520" y="361440"/>
            <a:ext cx="0" cy="5490360"/>
          </a:xfrm>
          <a:prstGeom prst="line">
            <a:avLst/>
          </a:prstGeom>
          <a:ln>
            <a:round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/>
        </p:style>
      </p:sp>
      <p:sp>
        <p:nvSpPr>
          <p:cNvPr id="178" name="CustomShape 2"/>
          <p:cNvSpPr/>
          <p:nvPr/>
        </p:nvSpPr>
        <p:spPr>
          <a:xfrm>
            <a:off x="304920" y="361800"/>
            <a:ext cx="185292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s-ES" sz="2400" spc="-1" strike="noStrike">
                <a:solidFill>
                  <a:srgbClr val="7d7d7d"/>
                </a:solidFill>
                <a:latin typeface="Candara"/>
                <a:ea typeface="Calibri"/>
              </a:rPr>
              <a:t>SAMPLE</a:t>
            </a:r>
            <a:endParaRPr b="0" lang="es-ES" sz="2400" spc="-1" strike="noStrike">
              <a:latin typeface="Arial"/>
            </a:endParaRPr>
          </a:p>
        </p:txBody>
      </p:sp>
      <p:sp>
        <p:nvSpPr>
          <p:cNvPr id="179" name="CustomShape 3"/>
          <p:cNvSpPr/>
          <p:nvPr/>
        </p:nvSpPr>
        <p:spPr>
          <a:xfrm>
            <a:off x="304920" y="1465920"/>
            <a:ext cx="185292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s-ES" sz="2400" spc="-1" strike="noStrike">
                <a:solidFill>
                  <a:srgbClr val="7d7d7d"/>
                </a:solidFill>
                <a:latin typeface="Candara"/>
                <a:ea typeface="DejaVu Sans"/>
              </a:rPr>
              <a:t>EXPLORE</a:t>
            </a:r>
            <a:endParaRPr b="0" lang="es-ES" sz="2400" spc="-1" strike="noStrike">
              <a:latin typeface="Arial"/>
            </a:endParaRPr>
          </a:p>
        </p:txBody>
      </p:sp>
      <p:sp>
        <p:nvSpPr>
          <p:cNvPr id="180" name="CustomShape 4"/>
          <p:cNvSpPr/>
          <p:nvPr/>
        </p:nvSpPr>
        <p:spPr>
          <a:xfrm>
            <a:off x="304920" y="2700000"/>
            <a:ext cx="185292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s-ES" sz="2400" spc="-1" strike="noStrike">
                <a:solidFill>
                  <a:srgbClr val="7d7d7d"/>
                </a:solidFill>
                <a:latin typeface="Candara"/>
                <a:ea typeface="DejaVu Sans"/>
              </a:rPr>
              <a:t>MODIFY</a:t>
            </a:r>
            <a:endParaRPr b="0" lang="es-ES" sz="2400" spc="-1" strike="noStrike">
              <a:latin typeface="Arial"/>
            </a:endParaRPr>
          </a:p>
        </p:txBody>
      </p:sp>
      <p:sp>
        <p:nvSpPr>
          <p:cNvPr id="181" name="CustomShape 5"/>
          <p:cNvSpPr/>
          <p:nvPr/>
        </p:nvSpPr>
        <p:spPr>
          <a:xfrm>
            <a:off x="304920" y="3933720"/>
            <a:ext cx="185292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s-ES" sz="2400" spc="-1" strike="noStrike">
                <a:solidFill>
                  <a:srgbClr val="7d7d7d"/>
                </a:solidFill>
                <a:latin typeface="Candara"/>
                <a:ea typeface="DejaVu Sans"/>
              </a:rPr>
              <a:t>MODEL</a:t>
            </a:r>
            <a:endParaRPr b="0" lang="es-ES" sz="2400" spc="-1" strike="noStrike">
              <a:latin typeface="Arial"/>
            </a:endParaRPr>
          </a:p>
        </p:txBody>
      </p:sp>
      <p:sp>
        <p:nvSpPr>
          <p:cNvPr id="182" name="CustomShape 6"/>
          <p:cNvSpPr/>
          <p:nvPr/>
        </p:nvSpPr>
        <p:spPr>
          <a:xfrm>
            <a:off x="304920" y="5038200"/>
            <a:ext cx="1852920" cy="1064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s-ES" sz="3200" spc="-1" strike="noStrike">
                <a:solidFill>
                  <a:srgbClr val="586ea6"/>
                </a:solidFill>
                <a:latin typeface="Candara"/>
                <a:ea typeface="DejaVu Sans"/>
              </a:rPr>
              <a:t>ASSESS</a:t>
            </a:r>
            <a:endParaRPr b="0" lang="es-ES" sz="3200" spc="-1" strike="noStrike">
              <a:latin typeface="Arial"/>
            </a:endParaRPr>
          </a:p>
        </p:txBody>
      </p:sp>
      <p:pic>
        <p:nvPicPr>
          <p:cNvPr id="183" name="Imagen 159" descr=""/>
          <p:cNvPicPr/>
          <p:nvPr/>
        </p:nvPicPr>
        <p:blipFill>
          <a:blip r:embed="rId1"/>
          <a:stretch/>
        </p:blipFill>
        <p:spPr>
          <a:xfrm>
            <a:off x="3405960" y="1366200"/>
            <a:ext cx="7597800" cy="3121560"/>
          </a:xfrm>
          <a:prstGeom prst="rect">
            <a:avLst/>
          </a:prstGeom>
          <a:ln>
            <a:noFill/>
          </a:ln>
          <a:effectLst>
            <a:outerShdw dir="2700000" dist="101823">
              <a:srgbClr val="808080"/>
            </a:outerShdw>
          </a:effectLst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Line 1"/>
          <p:cNvSpPr/>
          <p:nvPr/>
        </p:nvSpPr>
        <p:spPr>
          <a:xfrm>
            <a:off x="2405520" y="361440"/>
            <a:ext cx="0" cy="5490360"/>
          </a:xfrm>
          <a:prstGeom prst="line">
            <a:avLst/>
          </a:prstGeom>
          <a:ln>
            <a:round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/>
        </p:style>
      </p:sp>
      <p:sp>
        <p:nvSpPr>
          <p:cNvPr id="185" name="CustomShape 2"/>
          <p:cNvSpPr/>
          <p:nvPr/>
        </p:nvSpPr>
        <p:spPr>
          <a:xfrm>
            <a:off x="304920" y="361800"/>
            <a:ext cx="185292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s-ES" sz="2400" spc="-1" strike="noStrike">
                <a:solidFill>
                  <a:srgbClr val="7d7d7d"/>
                </a:solidFill>
                <a:latin typeface="Candara"/>
                <a:ea typeface="Calibri"/>
              </a:rPr>
              <a:t>SAMPLE</a:t>
            </a:r>
            <a:endParaRPr b="0" lang="es-ES" sz="2400" spc="-1" strike="noStrike">
              <a:latin typeface="Arial"/>
            </a:endParaRPr>
          </a:p>
        </p:txBody>
      </p:sp>
      <p:sp>
        <p:nvSpPr>
          <p:cNvPr id="186" name="CustomShape 3"/>
          <p:cNvSpPr/>
          <p:nvPr/>
        </p:nvSpPr>
        <p:spPr>
          <a:xfrm>
            <a:off x="304920" y="1465920"/>
            <a:ext cx="185292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s-ES" sz="2400" spc="-1" strike="noStrike">
                <a:solidFill>
                  <a:srgbClr val="7d7d7d"/>
                </a:solidFill>
                <a:latin typeface="Candara"/>
                <a:ea typeface="DejaVu Sans"/>
              </a:rPr>
              <a:t>EXPLORE</a:t>
            </a:r>
            <a:endParaRPr b="0" lang="es-ES" sz="2400" spc="-1" strike="noStrike">
              <a:latin typeface="Arial"/>
            </a:endParaRPr>
          </a:p>
        </p:txBody>
      </p:sp>
      <p:sp>
        <p:nvSpPr>
          <p:cNvPr id="187" name="CustomShape 4"/>
          <p:cNvSpPr/>
          <p:nvPr/>
        </p:nvSpPr>
        <p:spPr>
          <a:xfrm>
            <a:off x="304920" y="2700000"/>
            <a:ext cx="185292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s-ES" sz="2400" spc="-1" strike="noStrike">
                <a:solidFill>
                  <a:srgbClr val="7d7d7d"/>
                </a:solidFill>
                <a:latin typeface="Candara"/>
                <a:ea typeface="DejaVu Sans"/>
              </a:rPr>
              <a:t>MODIFY</a:t>
            </a:r>
            <a:endParaRPr b="0" lang="es-ES" sz="2400" spc="-1" strike="noStrike">
              <a:latin typeface="Arial"/>
            </a:endParaRPr>
          </a:p>
        </p:txBody>
      </p:sp>
      <p:sp>
        <p:nvSpPr>
          <p:cNvPr id="188" name="CustomShape 5"/>
          <p:cNvSpPr/>
          <p:nvPr/>
        </p:nvSpPr>
        <p:spPr>
          <a:xfrm>
            <a:off x="304920" y="3933720"/>
            <a:ext cx="185292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s-ES" sz="2400" spc="-1" strike="noStrike">
                <a:solidFill>
                  <a:srgbClr val="7d7d7d"/>
                </a:solidFill>
                <a:latin typeface="Candara"/>
                <a:ea typeface="DejaVu Sans"/>
              </a:rPr>
              <a:t>MODEL</a:t>
            </a:r>
            <a:endParaRPr b="0" lang="es-ES" sz="2400" spc="-1" strike="noStrike">
              <a:latin typeface="Arial"/>
            </a:endParaRPr>
          </a:p>
        </p:txBody>
      </p:sp>
      <p:sp>
        <p:nvSpPr>
          <p:cNvPr id="189" name="CustomShape 6"/>
          <p:cNvSpPr/>
          <p:nvPr/>
        </p:nvSpPr>
        <p:spPr>
          <a:xfrm>
            <a:off x="304920" y="5038200"/>
            <a:ext cx="1852920" cy="1064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s-ES" sz="3200" spc="-1" strike="noStrike">
                <a:solidFill>
                  <a:srgbClr val="586ea6"/>
                </a:solidFill>
                <a:latin typeface="Candara"/>
                <a:ea typeface="DejaVu Sans"/>
              </a:rPr>
              <a:t>ASSESS</a:t>
            </a:r>
            <a:endParaRPr b="0" lang="es-ES" sz="3200" spc="-1" strike="noStrike">
              <a:latin typeface="Arial"/>
            </a:endParaRPr>
          </a:p>
        </p:txBody>
      </p:sp>
      <p:graphicFrame>
        <p:nvGraphicFramePr>
          <p:cNvPr id="190" name="Table 7"/>
          <p:cNvGraphicFramePr/>
          <p:nvPr/>
        </p:nvGraphicFramePr>
        <p:xfrm>
          <a:off x="3048840" y="889920"/>
          <a:ext cx="3616560" cy="5198400"/>
        </p:xfrm>
        <a:graphic>
          <a:graphicData uri="http://schemas.openxmlformats.org/drawingml/2006/table">
            <a:tbl>
              <a:tblPr/>
              <a:tblGrid>
                <a:gridCol w="1251720"/>
                <a:gridCol w="2365200"/>
              </a:tblGrid>
              <a:tr h="557640"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s-ES" sz="1800" spc="-1" strike="noStrike">
                          <a:latin typeface="Arial"/>
                        </a:rPr>
                        <a:t>1978 </a:t>
                      </a:r>
                      <a:endParaRPr b="0" lang="es-E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s-ES" sz="1800" spc="-1" strike="noStrike">
                          <a:latin typeface="Arial"/>
                        </a:rPr>
                        <a:t>continental</a:t>
                      </a:r>
                      <a:endParaRPr b="0" lang="es-E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</a:tr>
              <a:tr h="557640"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s-ES" sz="1800" spc="-1" strike="noStrike">
                          <a:latin typeface="Arial"/>
                        </a:rPr>
                        <a:t>1979 </a:t>
                      </a:r>
                      <a:endParaRPr b="0" lang="es-E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s-ES" sz="1800" spc="-1" strike="noStrike">
                          <a:latin typeface="Arial"/>
                        </a:rPr>
                        <a:t>continental</a:t>
                      </a:r>
                      <a:endParaRPr b="0" lang="es-E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614520"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s-ES" sz="1800" spc="-1" strike="noStrike">
                          <a:latin typeface="Arial"/>
                        </a:rPr>
                        <a:t>1980 </a:t>
                      </a:r>
                      <a:endParaRPr b="0" lang="es-E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s-ES" sz="1800" spc="-1" strike="noStrike">
                          <a:latin typeface="Arial"/>
                        </a:rPr>
                        <a:t>continental</a:t>
                      </a:r>
                      <a:endParaRPr b="0" lang="es-E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557640"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s-ES" sz="1800" spc="-1" strike="noStrike">
                          <a:latin typeface="Arial"/>
                        </a:rPr>
                        <a:t>1981 </a:t>
                      </a:r>
                      <a:endParaRPr b="0" lang="es-E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s-ES" sz="1800" spc="-1" strike="noStrike">
                          <a:latin typeface="Arial"/>
                        </a:rPr>
                        <a:t>continental</a:t>
                      </a:r>
                      <a:endParaRPr b="0" lang="es-E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557640"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s-ES" sz="1800" spc="-1" strike="noStrike">
                          <a:latin typeface="Arial"/>
                        </a:rPr>
                        <a:t>1982 </a:t>
                      </a:r>
                      <a:endParaRPr b="0" lang="es-E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s-ES" sz="1800" spc="-1" strike="noStrike">
                          <a:latin typeface="Arial"/>
                        </a:rPr>
                        <a:t>seco</a:t>
                      </a:r>
                      <a:endParaRPr b="0" lang="es-E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623160"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s-ES" sz="1800" spc="-1" strike="noStrike">
                          <a:latin typeface="Arial"/>
                        </a:rPr>
                        <a:t>1983 </a:t>
                      </a:r>
                      <a:endParaRPr b="0" lang="es-E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s-ES" sz="1800" spc="-1" strike="noStrike">
                          <a:latin typeface="Arial"/>
                        </a:rPr>
                        <a:t>seco</a:t>
                      </a:r>
                      <a:endParaRPr b="0" lang="es-E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612360"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s-ES" sz="1800" spc="-1" strike="noStrike">
                          <a:latin typeface="Arial"/>
                        </a:rPr>
                        <a:t>1984 </a:t>
                      </a:r>
                      <a:endParaRPr b="0" lang="es-E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s-ES" sz="1800" spc="-1" strike="noStrike">
                          <a:latin typeface="Arial"/>
                        </a:rPr>
                        <a:t>moderado</a:t>
                      </a:r>
                      <a:endParaRPr b="0" lang="es-E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559080"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s-ES" sz="1800" spc="-1" strike="noStrike">
                          <a:latin typeface="Arial"/>
                        </a:rPr>
                        <a:t>1985 </a:t>
                      </a:r>
                      <a:endParaRPr b="0" lang="es-E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s-ES" sz="1800" spc="-1" strike="noStrike">
                          <a:latin typeface="Arial"/>
                        </a:rPr>
                        <a:t>moderado</a:t>
                      </a:r>
                      <a:endParaRPr b="0" lang="es-E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55908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s-ES" sz="1800" spc="-1" strike="noStrike">
                          <a:latin typeface="Arial"/>
                        </a:rPr>
                        <a:t>        </a:t>
                      </a:r>
                      <a:r>
                        <a:rPr b="0" lang="es-ES" sz="1800" spc="-1" strike="noStrike">
                          <a:latin typeface="Arial"/>
                        </a:rPr>
                        <a:t>1986</a:t>
                      </a:r>
                      <a:endParaRPr b="0" lang="es-E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s-ES" sz="1800" spc="-1" strike="noStrike">
                          <a:latin typeface="Arial"/>
                        </a:rPr>
                        <a:t>seco</a:t>
                      </a:r>
                      <a:endParaRPr b="0" lang="es-E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</a:tbl>
          </a:graphicData>
        </a:graphic>
      </p:graphicFrame>
      <p:pic>
        <p:nvPicPr>
          <p:cNvPr id="191" name="" descr=""/>
          <p:cNvPicPr/>
          <p:nvPr/>
        </p:nvPicPr>
        <p:blipFill>
          <a:blip r:embed="rId1"/>
          <a:srcRect l="5834" t="15691" r="3363" b="12530"/>
          <a:stretch/>
        </p:blipFill>
        <p:spPr>
          <a:xfrm>
            <a:off x="6858000" y="2651760"/>
            <a:ext cx="4945680" cy="2924280"/>
          </a:xfrm>
          <a:prstGeom prst="rect">
            <a:avLst/>
          </a:prstGeom>
          <a:ln>
            <a:noFill/>
          </a:ln>
          <a:effectLst>
            <a:outerShdw dir="2700000" dist="101823">
              <a:srgbClr val="808080"/>
            </a:outerShdw>
          </a:effectLst>
        </p:spPr>
      </p:pic>
      <p:sp>
        <p:nvSpPr>
          <p:cNvPr id="192" name="CustomShape 8"/>
          <p:cNvSpPr/>
          <p:nvPr/>
        </p:nvSpPr>
        <p:spPr>
          <a:xfrm>
            <a:off x="8229600" y="916200"/>
            <a:ext cx="2769480" cy="82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s-ES" sz="2400" spc="-1" strike="noStrike">
                <a:solidFill>
                  <a:srgbClr val="586ea6"/>
                </a:solidFill>
                <a:latin typeface="Candara"/>
                <a:ea typeface="DejaVu Sans"/>
              </a:rPr>
              <a:t>Ejemplo:</a:t>
            </a:r>
            <a:endParaRPr b="0" lang="es-ES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i="1" lang="es-ES" sz="2400" spc="-1" strike="noStrike">
                <a:solidFill>
                  <a:srgbClr val="586ea6"/>
                </a:solidFill>
                <a:latin typeface="Candara"/>
                <a:ea typeface="DejaVu Sans"/>
              </a:rPr>
              <a:t>Francia</a:t>
            </a:r>
            <a:endParaRPr b="0" lang="es-E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Line 1"/>
          <p:cNvSpPr/>
          <p:nvPr/>
        </p:nvSpPr>
        <p:spPr>
          <a:xfrm>
            <a:off x="2405520" y="361440"/>
            <a:ext cx="0" cy="5490360"/>
          </a:xfrm>
          <a:prstGeom prst="line">
            <a:avLst/>
          </a:prstGeom>
          <a:ln>
            <a:round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/>
        </p:style>
      </p:sp>
      <p:sp>
        <p:nvSpPr>
          <p:cNvPr id="194" name="CustomShape 2"/>
          <p:cNvSpPr/>
          <p:nvPr/>
        </p:nvSpPr>
        <p:spPr>
          <a:xfrm>
            <a:off x="304920" y="361800"/>
            <a:ext cx="185292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s-ES" sz="2400" spc="-1" strike="noStrike">
                <a:solidFill>
                  <a:srgbClr val="7d7d7d"/>
                </a:solidFill>
                <a:latin typeface="Candara"/>
                <a:ea typeface="Calibri"/>
              </a:rPr>
              <a:t>SAMPLE</a:t>
            </a:r>
            <a:endParaRPr b="0" lang="es-ES" sz="2400" spc="-1" strike="noStrike">
              <a:latin typeface="Arial"/>
            </a:endParaRPr>
          </a:p>
        </p:txBody>
      </p:sp>
      <p:sp>
        <p:nvSpPr>
          <p:cNvPr id="195" name="CustomShape 3"/>
          <p:cNvSpPr/>
          <p:nvPr/>
        </p:nvSpPr>
        <p:spPr>
          <a:xfrm>
            <a:off x="304920" y="1465920"/>
            <a:ext cx="185292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s-ES" sz="2400" spc="-1" strike="noStrike">
                <a:solidFill>
                  <a:srgbClr val="7d7d7d"/>
                </a:solidFill>
                <a:latin typeface="Candara"/>
                <a:ea typeface="DejaVu Sans"/>
              </a:rPr>
              <a:t>EXPLORE</a:t>
            </a:r>
            <a:endParaRPr b="0" lang="es-ES" sz="2400" spc="-1" strike="noStrike">
              <a:latin typeface="Arial"/>
            </a:endParaRPr>
          </a:p>
        </p:txBody>
      </p:sp>
      <p:sp>
        <p:nvSpPr>
          <p:cNvPr id="196" name="CustomShape 4"/>
          <p:cNvSpPr/>
          <p:nvPr/>
        </p:nvSpPr>
        <p:spPr>
          <a:xfrm>
            <a:off x="304920" y="2700000"/>
            <a:ext cx="185292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s-ES" sz="2400" spc="-1" strike="noStrike">
                <a:solidFill>
                  <a:srgbClr val="7d7d7d"/>
                </a:solidFill>
                <a:latin typeface="Candara"/>
                <a:ea typeface="DejaVu Sans"/>
              </a:rPr>
              <a:t>MODIFY</a:t>
            </a:r>
            <a:endParaRPr b="0" lang="es-ES" sz="2400" spc="-1" strike="noStrike">
              <a:latin typeface="Arial"/>
            </a:endParaRPr>
          </a:p>
        </p:txBody>
      </p:sp>
      <p:sp>
        <p:nvSpPr>
          <p:cNvPr id="197" name="CustomShape 5"/>
          <p:cNvSpPr/>
          <p:nvPr/>
        </p:nvSpPr>
        <p:spPr>
          <a:xfrm>
            <a:off x="304920" y="3933720"/>
            <a:ext cx="185292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s-ES" sz="2400" spc="-1" strike="noStrike">
                <a:solidFill>
                  <a:srgbClr val="7d7d7d"/>
                </a:solidFill>
                <a:latin typeface="Candara"/>
                <a:ea typeface="DejaVu Sans"/>
              </a:rPr>
              <a:t>MODEL</a:t>
            </a:r>
            <a:endParaRPr b="0" lang="es-ES" sz="2400" spc="-1" strike="noStrike">
              <a:latin typeface="Arial"/>
            </a:endParaRPr>
          </a:p>
        </p:txBody>
      </p:sp>
      <p:sp>
        <p:nvSpPr>
          <p:cNvPr id="198" name="CustomShape 6"/>
          <p:cNvSpPr/>
          <p:nvPr/>
        </p:nvSpPr>
        <p:spPr>
          <a:xfrm>
            <a:off x="304920" y="5038200"/>
            <a:ext cx="1852920" cy="1064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s-ES" sz="3200" spc="-1" strike="noStrike">
                <a:solidFill>
                  <a:srgbClr val="586ea6"/>
                </a:solidFill>
                <a:latin typeface="Candara"/>
                <a:ea typeface="DejaVu Sans"/>
              </a:rPr>
              <a:t>ASSESS</a:t>
            </a:r>
            <a:endParaRPr b="0" lang="es-ES" sz="3200" spc="-1" strike="noStrike">
              <a:latin typeface="Arial"/>
            </a:endParaRPr>
          </a:p>
        </p:txBody>
      </p:sp>
      <p:sp>
        <p:nvSpPr>
          <p:cNvPr id="199" name="CustomShape 7"/>
          <p:cNvSpPr/>
          <p:nvPr/>
        </p:nvSpPr>
        <p:spPr>
          <a:xfrm>
            <a:off x="5400000" y="144000"/>
            <a:ext cx="3527280" cy="82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s-ES" sz="2400" spc="-1" strike="noStrike">
                <a:solidFill>
                  <a:srgbClr val="586ea6"/>
                </a:solidFill>
                <a:latin typeface="Candara"/>
                <a:ea typeface="DejaVu Sans"/>
              </a:rPr>
              <a:t>Reglas de asociación</a:t>
            </a:r>
            <a:endParaRPr b="0" lang="es-ES" sz="2400" spc="-1" strike="noStrike">
              <a:latin typeface="Arial"/>
            </a:endParaRPr>
          </a:p>
        </p:txBody>
      </p:sp>
      <p:pic>
        <p:nvPicPr>
          <p:cNvPr id="200" name="" descr=""/>
          <p:cNvPicPr/>
          <p:nvPr/>
        </p:nvPicPr>
        <p:blipFill>
          <a:blip r:embed="rId1"/>
          <a:stretch/>
        </p:blipFill>
        <p:spPr>
          <a:xfrm>
            <a:off x="2664000" y="1365840"/>
            <a:ext cx="5561640" cy="506160"/>
          </a:xfrm>
          <a:prstGeom prst="rect">
            <a:avLst/>
          </a:prstGeom>
          <a:ln>
            <a:noFill/>
          </a:ln>
        </p:spPr>
      </p:pic>
      <p:pic>
        <p:nvPicPr>
          <p:cNvPr id="201" name="" descr=""/>
          <p:cNvPicPr/>
          <p:nvPr/>
        </p:nvPicPr>
        <p:blipFill>
          <a:blip r:embed="rId2"/>
          <a:stretch/>
        </p:blipFill>
        <p:spPr>
          <a:xfrm>
            <a:off x="2664000" y="1972080"/>
            <a:ext cx="7820640" cy="1843920"/>
          </a:xfrm>
          <a:prstGeom prst="rect">
            <a:avLst/>
          </a:prstGeom>
          <a:ln>
            <a:noFill/>
          </a:ln>
        </p:spPr>
      </p:pic>
      <p:pic>
        <p:nvPicPr>
          <p:cNvPr id="202" name="" descr=""/>
          <p:cNvPicPr/>
          <p:nvPr/>
        </p:nvPicPr>
        <p:blipFill>
          <a:blip r:embed="rId3"/>
          <a:stretch/>
        </p:blipFill>
        <p:spPr>
          <a:xfrm>
            <a:off x="2664000" y="3933360"/>
            <a:ext cx="7779960" cy="1682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Line 1"/>
          <p:cNvSpPr/>
          <p:nvPr/>
        </p:nvSpPr>
        <p:spPr>
          <a:xfrm>
            <a:off x="576720" y="1035000"/>
            <a:ext cx="10899360" cy="0"/>
          </a:xfrm>
          <a:prstGeom prst="line">
            <a:avLst/>
          </a:prstGeom>
          <a:ln>
            <a:round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/>
        </p:style>
      </p:sp>
      <p:sp>
        <p:nvSpPr>
          <p:cNvPr id="204" name="CustomShape 2"/>
          <p:cNvSpPr/>
          <p:nvPr/>
        </p:nvSpPr>
        <p:spPr>
          <a:xfrm>
            <a:off x="655200" y="317160"/>
            <a:ext cx="3728880" cy="699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i="1" lang="es-ES" sz="4000" spc="-1" strike="noStrike">
                <a:solidFill>
                  <a:srgbClr val="404040"/>
                </a:solidFill>
                <a:latin typeface="Candara"/>
                <a:ea typeface="Calibri"/>
              </a:rPr>
              <a:t>Preguntas</a:t>
            </a:r>
            <a:endParaRPr b="0" lang="es-ES" sz="4000" spc="-1" strike="noStrike">
              <a:latin typeface="Arial"/>
            </a:endParaRPr>
          </a:p>
        </p:txBody>
      </p:sp>
      <p:pic>
        <p:nvPicPr>
          <p:cNvPr id="205" name="Imagen 7" descr=""/>
          <p:cNvPicPr/>
          <p:nvPr/>
        </p:nvPicPr>
        <p:blipFill>
          <a:blip r:embed="rId1"/>
          <a:stretch/>
        </p:blipFill>
        <p:spPr>
          <a:xfrm>
            <a:off x="4479480" y="1882080"/>
            <a:ext cx="3091680" cy="30916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Line 1"/>
          <p:cNvSpPr/>
          <p:nvPr/>
        </p:nvSpPr>
        <p:spPr>
          <a:xfrm>
            <a:off x="576720" y="1035000"/>
            <a:ext cx="10899360" cy="0"/>
          </a:xfrm>
          <a:prstGeom prst="line">
            <a:avLst/>
          </a:prstGeom>
          <a:ln>
            <a:round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/>
        </p:style>
      </p:sp>
      <p:sp>
        <p:nvSpPr>
          <p:cNvPr id="46" name="CustomShape 2"/>
          <p:cNvSpPr/>
          <p:nvPr/>
        </p:nvSpPr>
        <p:spPr>
          <a:xfrm>
            <a:off x="646920" y="317160"/>
            <a:ext cx="3728880" cy="1308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i="1" lang="es-ES" sz="4000" spc="-1" strike="noStrike">
                <a:solidFill>
                  <a:srgbClr val="404040"/>
                </a:solidFill>
                <a:latin typeface="Candara"/>
                <a:ea typeface="Calibri"/>
              </a:rPr>
              <a:t>Introducción</a:t>
            </a:r>
            <a:endParaRPr b="0" lang="es-ES" sz="4000" spc="-1" strike="noStrike">
              <a:latin typeface="Arial"/>
            </a:endParaRPr>
          </a:p>
        </p:txBody>
      </p:sp>
      <p:pic>
        <p:nvPicPr>
          <p:cNvPr id="47" name="Imagen 1" descr=""/>
          <p:cNvPicPr/>
          <p:nvPr/>
        </p:nvPicPr>
        <p:blipFill>
          <a:blip r:embed="rId1"/>
          <a:srcRect l="2922" t="4478" r="2230" b="4340"/>
          <a:stretch/>
        </p:blipFill>
        <p:spPr>
          <a:xfrm>
            <a:off x="304920" y="2986560"/>
            <a:ext cx="5352480" cy="2732400"/>
          </a:xfrm>
          <a:prstGeom prst="rect">
            <a:avLst/>
          </a:prstGeom>
          <a:ln>
            <a:noFill/>
          </a:ln>
          <a:effectLst>
            <a:outerShdw algn="tl" blurRad="292100" dir="2700000" dist="138479" rotWithShape="0">
              <a:srgbClr val="333333">
                <a:alpha val="65000"/>
              </a:srgbClr>
            </a:outerShdw>
          </a:effectLst>
        </p:spPr>
      </p:pic>
      <p:pic>
        <p:nvPicPr>
          <p:cNvPr id="48" name="Imagen 2" descr=""/>
          <p:cNvPicPr/>
          <p:nvPr/>
        </p:nvPicPr>
        <p:blipFill>
          <a:blip r:embed="rId2"/>
          <a:stretch/>
        </p:blipFill>
        <p:spPr>
          <a:xfrm>
            <a:off x="6095880" y="1493280"/>
            <a:ext cx="5718600" cy="2858040"/>
          </a:xfrm>
          <a:prstGeom prst="rect">
            <a:avLst/>
          </a:prstGeom>
          <a:ln>
            <a:noFill/>
          </a:ln>
          <a:effectLst>
            <a:outerShdw algn="tl" blurRad="292100" dir="2700000" dist="138479" rotWithShape="0">
              <a:srgbClr val="333333">
                <a:alpha val="65000"/>
              </a:srgbClr>
            </a:outerShdw>
          </a:effectLst>
        </p:spPr>
      </p:pic>
      <p:sp>
        <p:nvSpPr>
          <p:cNvPr id="49" name="CustomShape 3"/>
          <p:cNvSpPr/>
          <p:nvPr/>
        </p:nvSpPr>
        <p:spPr>
          <a:xfrm>
            <a:off x="7280280" y="4628520"/>
            <a:ext cx="3350160" cy="577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s-ES" sz="3200" spc="-1" strike="noStrike">
                <a:solidFill>
                  <a:srgbClr val="586ea6"/>
                </a:solidFill>
                <a:latin typeface="Candara"/>
                <a:ea typeface="DejaVu Sans"/>
              </a:rPr>
              <a:t>Temperatura</a:t>
            </a:r>
            <a:endParaRPr b="0" lang="es-ES" sz="3200" spc="-1" strike="noStrike">
              <a:latin typeface="Arial"/>
            </a:endParaRPr>
          </a:p>
        </p:txBody>
      </p:sp>
      <p:sp>
        <p:nvSpPr>
          <p:cNvPr id="50" name="CustomShape 4"/>
          <p:cNvSpPr/>
          <p:nvPr/>
        </p:nvSpPr>
        <p:spPr>
          <a:xfrm>
            <a:off x="1232280" y="2229480"/>
            <a:ext cx="3420360" cy="1064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s-ES" sz="3200" spc="-1" strike="noStrike">
                <a:solidFill>
                  <a:srgbClr val="586ea6"/>
                </a:solidFill>
                <a:latin typeface="Candara"/>
                <a:ea typeface="DejaVu Sans"/>
              </a:rPr>
              <a:t>Precipitaciones</a:t>
            </a:r>
            <a:endParaRPr b="0" lang="es-E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Line 1"/>
          <p:cNvSpPr/>
          <p:nvPr/>
        </p:nvSpPr>
        <p:spPr>
          <a:xfrm>
            <a:off x="576720" y="1035000"/>
            <a:ext cx="10899360" cy="0"/>
          </a:xfrm>
          <a:prstGeom prst="line">
            <a:avLst/>
          </a:prstGeom>
          <a:ln>
            <a:round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/>
        </p:style>
      </p:sp>
      <p:sp>
        <p:nvSpPr>
          <p:cNvPr id="52" name="CustomShape 2"/>
          <p:cNvSpPr/>
          <p:nvPr/>
        </p:nvSpPr>
        <p:spPr>
          <a:xfrm>
            <a:off x="655200" y="317160"/>
            <a:ext cx="3728880" cy="1308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i="1" lang="es-ES" sz="4000" spc="-1" strike="noStrike">
                <a:solidFill>
                  <a:srgbClr val="404040"/>
                </a:solidFill>
                <a:latin typeface="Candara"/>
                <a:ea typeface="Calibri"/>
              </a:rPr>
              <a:t>Metodología</a:t>
            </a:r>
            <a:endParaRPr b="0" lang="es-ES" sz="4000" spc="-1" strike="noStrike">
              <a:latin typeface="Arial"/>
            </a:endParaRPr>
          </a:p>
        </p:txBody>
      </p:sp>
      <p:pic>
        <p:nvPicPr>
          <p:cNvPr id="53" name="Imagen 3" descr=""/>
          <p:cNvPicPr/>
          <p:nvPr/>
        </p:nvPicPr>
        <p:blipFill>
          <a:blip r:embed="rId1"/>
          <a:srcRect l="0" t="1340" r="0" b="0"/>
          <a:stretch/>
        </p:blipFill>
        <p:spPr>
          <a:xfrm>
            <a:off x="2520720" y="1444320"/>
            <a:ext cx="7104240" cy="4424400"/>
          </a:xfrm>
          <a:prstGeom prst="rect">
            <a:avLst/>
          </a:prstGeom>
          <a:ln>
            <a:noFill/>
          </a:ln>
          <a:effectLst>
            <a:outerShdw algn="tl" blurRad="292100" dir="2700000" dist="138479" rotWithShape="0">
              <a:srgbClr val="333333">
                <a:alpha val="65000"/>
              </a:srgbClr>
            </a:outerShdw>
          </a:effectLst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Line 1"/>
          <p:cNvSpPr/>
          <p:nvPr/>
        </p:nvSpPr>
        <p:spPr>
          <a:xfrm>
            <a:off x="2405520" y="361440"/>
            <a:ext cx="0" cy="5490360"/>
          </a:xfrm>
          <a:prstGeom prst="line">
            <a:avLst/>
          </a:prstGeom>
          <a:ln>
            <a:round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/>
        </p:style>
      </p:sp>
      <p:sp>
        <p:nvSpPr>
          <p:cNvPr id="55" name="CustomShape 2"/>
          <p:cNvSpPr/>
          <p:nvPr/>
        </p:nvSpPr>
        <p:spPr>
          <a:xfrm>
            <a:off x="304920" y="361800"/>
            <a:ext cx="1852920" cy="1064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s-ES" sz="3200" spc="-1" strike="noStrike">
                <a:solidFill>
                  <a:srgbClr val="586ea6"/>
                </a:solidFill>
                <a:latin typeface="Candara"/>
                <a:ea typeface="DejaVu Sans"/>
              </a:rPr>
              <a:t>SAMPLE</a:t>
            </a:r>
            <a:endParaRPr b="0" lang="es-ES" sz="3200" spc="-1" strike="noStrike">
              <a:latin typeface="Arial"/>
            </a:endParaRPr>
          </a:p>
        </p:txBody>
      </p:sp>
      <p:sp>
        <p:nvSpPr>
          <p:cNvPr id="56" name="CustomShape 3"/>
          <p:cNvSpPr/>
          <p:nvPr/>
        </p:nvSpPr>
        <p:spPr>
          <a:xfrm>
            <a:off x="304920" y="1465920"/>
            <a:ext cx="185292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s-ES" sz="2400" spc="-1" strike="noStrike">
                <a:solidFill>
                  <a:srgbClr val="7d7d7d"/>
                </a:solidFill>
                <a:latin typeface="Candara"/>
                <a:ea typeface="DejaVu Sans"/>
              </a:rPr>
              <a:t>EXPLORE</a:t>
            </a:r>
            <a:endParaRPr b="0" lang="es-ES" sz="2400" spc="-1" strike="noStrike">
              <a:latin typeface="Arial"/>
            </a:endParaRPr>
          </a:p>
        </p:txBody>
      </p:sp>
      <p:sp>
        <p:nvSpPr>
          <p:cNvPr id="57" name="CustomShape 4"/>
          <p:cNvSpPr/>
          <p:nvPr/>
        </p:nvSpPr>
        <p:spPr>
          <a:xfrm>
            <a:off x="304920" y="2700000"/>
            <a:ext cx="185292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s-ES" sz="2400" spc="-1" strike="noStrike">
                <a:solidFill>
                  <a:srgbClr val="7d7d7d"/>
                </a:solidFill>
                <a:latin typeface="Candara"/>
                <a:ea typeface="DejaVu Sans"/>
              </a:rPr>
              <a:t>MODIFY</a:t>
            </a:r>
            <a:endParaRPr b="0" lang="es-ES" sz="2400" spc="-1" strike="noStrike">
              <a:latin typeface="Arial"/>
            </a:endParaRPr>
          </a:p>
        </p:txBody>
      </p:sp>
      <p:sp>
        <p:nvSpPr>
          <p:cNvPr id="58" name="CustomShape 5"/>
          <p:cNvSpPr/>
          <p:nvPr/>
        </p:nvSpPr>
        <p:spPr>
          <a:xfrm>
            <a:off x="304920" y="3933720"/>
            <a:ext cx="185292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s-ES" sz="2400" spc="-1" strike="noStrike">
                <a:solidFill>
                  <a:srgbClr val="7d7d7d"/>
                </a:solidFill>
                <a:latin typeface="Candara"/>
                <a:ea typeface="DejaVu Sans"/>
              </a:rPr>
              <a:t>MODEL</a:t>
            </a:r>
            <a:endParaRPr b="0" lang="es-ES" sz="2400" spc="-1" strike="noStrike">
              <a:latin typeface="Arial"/>
            </a:endParaRPr>
          </a:p>
        </p:txBody>
      </p:sp>
      <p:sp>
        <p:nvSpPr>
          <p:cNvPr id="59" name="CustomShape 6"/>
          <p:cNvSpPr/>
          <p:nvPr/>
        </p:nvSpPr>
        <p:spPr>
          <a:xfrm>
            <a:off x="304920" y="5038200"/>
            <a:ext cx="185292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s-ES" sz="2400" spc="-1" strike="noStrike">
                <a:solidFill>
                  <a:srgbClr val="7d7d7d"/>
                </a:solidFill>
                <a:latin typeface="Candara"/>
                <a:ea typeface="DejaVu Sans"/>
              </a:rPr>
              <a:t>ASSESS</a:t>
            </a:r>
            <a:endParaRPr b="0" lang="es-ES" sz="2400" spc="-1" strike="noStrike">
              <a:latin typeface="Arial"/>
            </a:endParaRPr>
          </a:p>
        </p:txBody>
      </p:sp>
      <p:pic>
        <p:nvPicPr>
          <p:cNvPr id="60" name="Imagen 1" descr=""/>
          <p:cNvPicPr/>
          <p:nvPr/>
        </p:nvPicPr>
        <p:blipFill>
          <a:blip r:embed="rId1"/>
          <a:stretch/>
        </p:blipFill>
        <p:spPr>
          <a:xfrm>
            <a:off x="5488560" y="361800"/>
            <a:ext cx="6382440" cy="2915640"/>
          </a:xfrm>
          <a:prstGeom prst="rect">
            <a:avLst/>
          </a:prstGeom>
          <a:ln>
            <a:noFill/>
          </a:ln>
          <a:effectLst>
            <a:outerShdw algn="tl" blurRad="292100" dir="2700000" dist="138479" rotWithShape="0">
              <a:srgbClr val="333333">
                <a:alpha val="65000"/>
              </a:srgbClr>
            </a:outerShdw>
          </a:effectLst>
        </p:spPr>
      </p:pic>
      <p:pic>
        <p:nvPicPr>
          <p:cNvPr id="61" name="Imagen 2" descr=""/>
          <p:cNvPicPr/>
          <p:nvPr/>
        </p:nvPicPr>
        <p:blipFill>
          <a:blip r:embed="rId2"/>
          <a:stretch/>
        </p:blipFill>
        <p:spPr>
          <a:xfrm>
            <a:off x="2701440" y="2879640"/>
            <a:ext cx="6415560" cy="2969640"/>
          </a:xfrm>
          <a:prstGeom prst="rect">
            <a:avLst/>
          </a:prstGeom>
          <a:ln>
            <a:noFill/>
          </a:ln>
          <a:effectLst>
            <a:outerShdw algn="tl" blurRad="292100" dir="2700000" dist="138479" rotWithShape="0">
              <a:srgbClr val="333333">
                <a:alpha val="65000"/>
              </a:srgbClr>
            </a:outerShdw>
          </a:effectLst>
        </p:spPr>
      </p:pic>
      <p:sp>
        <p:nvSpPr>
          <p:cNvPr id="62" name="CustomShape 7"/>
          <p:cNvSpPr/>
          <p:nvPr/>
        </p:nvSpPr>
        <p:spPr>
          <a:xfrm>
            <a:off x="3123360" y="806040"/>
            <a:ext cx="2784600" cy="39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s-ES" sz="2000" spc="-1" strike="noStrike">
                <a:solidFill>
                  <a:srgbClr val="586ea6"/>
                </a:solidFill>
                <a:latin typeface="Candara"/>
                <a:ea typeface="DejaVu Sans"/>
              </a:rPr>
              <a:t>tutiempo.net</a:t>
            </a:r>
            <a:endParaRPr b="0" lang="es-ES" sz="2000" spc="-1" strike="noStrike">
              <a:latin typeface="Arial"/>
            </a:endParaRPr>
          </a:p>
        </p:txBody>
      </p:sp>
      <p:sp>
        <p:nvSpPr>
          <p:cNvPr id="63" name="CustomShape 8"/>
          <p:cNvSpPr/>
          <p:nvPr/>
        </p:nvSpPr>
        <p:spPr>
          <a:xfrm>
            <a:off x="9490680" y="4607280"/>
            <a:ext cx="2192400" cy="1309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s-ES" sz="2000" spc="-1" strike="noStrike">
                <a:solidFill>
                  <a:srgbClr val="586ea6"/>
                </a:solidFill>
                <a:latin typeface="Candara"/>
                <a:ea typeface="DejaVu Sans"/>
              </a:rPr>
              <a:t>climateknowledgeportal.worldbank.org</a:t>
            </a:r>
            <a:endParaRPr b="0" lang="es-ES" sz="2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s-ES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Imagen 7" descr=""/>
          <p:cNvPicPr/>
          <p:nvPr/>
        </p:nvPicPr>
        <p:blipFill>
          <a:blip r:embed="rId1"/>
          <a:stretch/>
        </p:blipFill>
        <p:spPr>
          <a:xfrm>
            <a:off x="2651040" y="2822760"/>
            <a:ext cx="5805720" cy="2536200"/>
          </a:xfrm>
          <a:prstGeom prst="rect">
            <a:avLst/>
          </a:prstGeom>
          <a:ln>
            <a:noFill/>
          </a:ln>
          <a:effectLst>
            <a:outerShdw algn="tl" blurRad="292100" dir="2700000" dist="138479" rotWithShape="0">
              <a:srgbClr val="333333">
                <a:alpha val="65000"/>
              </a:srgbClr>
            </a:outerShdw>
          </a:effectLst>
        </p:spPr>
      </p:pic>
      <p:sp>
        <p:nvSpPr>
          <p:cNvPr id="65" name="Line 1"/>
          <p:cNvSpPr/>
          <p:nvPr/>
        </p:nvSpPr>
        <p:spPr>
          <a:xfrm>
            <a:off x="2405520" y="361440"/>
            <a:ext cx="0" cy="5490360"/>
          </a:xfrm>
          <a:prstGeom prst="line">
            <a:avLst/>
          </a:prstGeom>
          <a:ln>
            <a:round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/>
        </p:style>
      </p:sp>
      <p:sp>
        <p:nvSpPr>
          <p:cNvPr id="66" name="CustomShape 2"/>
          <p:cNvSpPr/>
          <p:nvPr/>
        </p:nvSpPr>
        <p:spPr>
          <a:xfrm>
            <a:off x="304920" y="361800"/>
            <a:ext cx="1852920" cy="1064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s-ES" sz="3200" spc="-1" strike="noStrike">
                <a:solidFill>
                  <a:srgbClr val="586ea6"/>
                </a:solidFill>
                <a:latin typeface="Candara"/>
                <a:ea typeface="DejaVu Sans"/>
              </a:rPr>
              <a:t>SAMPLE</a:t>
            </a:r>
            <a:endParaRPr b="0" lang="es-ES" sz="3200" spc="-1" strike="noStrike">
              <a:latin typeface="Arial"/>
            </a:endParaRPr>
          </a:p>
        </p:txBody>
      </p:sp>
      <p:sp>
        <p:nvSpPr>
          <p:cNvPr id="67" name="CustomShape 3"/>
          <p:cNvSpPr/>
          <p:nvPr/>
        </p:nvSpPr>
        <p:spPr>
          <a:xfrm>
            <a:off x="304920" y="1465920"/>
            <a:ext cx="185292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s-ES" sz="2400" spc="-1" strike="noStrike">
                <a:solidFill>
                  <a:srgbClr val="7d7d7d"/>
                </a:solidFill>
                <a:latin typeface="Candara"/>
                <a:ea typeface="DejaVu Sans"/>
              </a:rPr>
              <a:t>EXPLORE</a:t>
            </a:r>
            <a:endParaRPr b="0" lang="es-ES" sz="2400" spc="-1" strike="noStrike">
              <a:latin typeface="Arial"/>
            </a:endParaRPr>
          </a:p>
        </p:txBody>
      </p:sp>
      <p:sp>
        <p:nvSpPr>
          <p:cNvPr id="68" name="CustomShape 4"/>
          <p:cNvSpPr/>
          <p:nvPr/>
        </p:nvSpPr>
        <p:spPr>
          <a:xfrm>
            <a:off x="304920" y="2700000"/>
            <a:ext cx="185292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s-ES" sz="2400" spc="-1" strike="noStrike">
                <a:solidFill>
                  <a:srgbClr val="7d7d7d"/>
                </a:solidFill>
                <a:latin typeface="Candara"/>
                <a:ea typeface="DejaVu Sans"/>
              </a:rPr>
              <a:t>MODIFY</a:t>
            </a:r>
            <a:endParaRPr b="0" lang="es-ES" sz="2400" spc="-1" strike="noStrike">
              <a:latin typeface="Arial"/>
            </a:endParaRPr>
          </a:p>
        </p:txBody>
      </p:sp>
      <p:sp>
        <p:nvSpPr>
          <p:cNvPr id="69" name="CustomShape 5"/>
          <p:cNvSpPr/>
          <p:nvPr/>
        </p:nvSpPr>
        <p:spPr>
          <a:xfrm>
            <a:off x="304920" y="3933720"/>
            <a:ext cx="185292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s-ES" sz="2400" spc="-1" strike="noStrike">
                <a:solidFill>
                  <a:srgbClr val="7d7d7d"/>
                </a:solidFill>
                <a:latin typeface="Candara"/>
                <a:ea typeface="DejaVu Sans"/>
              </a:rPr>
              <a:t>MODEL</a:t>
            </a:r>
            <a:endParaRPr b="0" lang="es-ES" sz="2400" spc="-1" strike="noStrike">
              <a:latin typeface="Arial"/>
            </a:endParaRPr>
          </a:p>
        </p:txBody>
      </p:sp>
      <p:sp>
        <p:nvSpPr>
          <p:cNvPr id="70" name="CustomShape 6"/>
          <p:cNvSpPr/>
          <p:nvPr/>
        </p:nvSpPr>
        <p:spPr>
          <a:xfrm>
            <a:off x="304920" y="5038200"/>
            <a:ext cx="185292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s-ES" sz="2400" spc="-1" strike="noStrike">
                <a:solidFill>
                  <a:srgbClr val="7d7d7d"/>
                </a:solidFill>
                <a:latin typeface="Candara"/>
                <a:ea typeface="DejaVu Sans"/>
              </a:rPr>
              <a:t>ASSESS</a:t>
            </a:r>
            <a:endParaRPr b="0" lang="es-ES" sz="2400" spc="-1" strike="noStrike">
              <a:latin typeface="Arial"/>
            </a:endParaRPr>
          </a:p>
        </p:txBody>
      </p:sp>
      <p:pic>
        <p:nvPicPr>
          <p:cNvPr id="71" name="Imagen 5" descr=""/>
          <p:cNvPicPr/>
          <p:nvPr/>
        </p:nvPicPr>
        <p:blipFill>
          <a:blip r:embed="rId2"/>
          <a:stretch/>
        </p:blipFill>
        <p:spPr>
          <a:xfrm>
            <a:off x="6649560" y="407160"/>
            <a:ext cx="5235120" cy="3754800"/>
          </a:xfrm>
          <a:prstGeom prst="rect">
            <a:avLst/>
          </a:prstGeom>
          <a:ln>
            <a:noFill/>
          </a:ln>
          <a:effectLst>
            <a:outerShdw algn="tl" blurRad="292100" dir="2700000" dist="138479" rotWithShape="0">
              <a:srgbClr val="333333">
                <a:alpha val="65000"/>
              </a:srgbClr>
            </a:outerShdw>
          </a:effectLst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Line 1"/>
          <p:cNvSpPr/>
          <p:nvPr/>
        </p:nvSpPr>
        <p:spPr>
          <a:xfrm>
            <a:off x="2405520" y="361440"/>
            <a:ext cx="0" cy="5490360"/>
          </a:xfrm>
          <a:prstGeom prst="line">
            <a:avLst/>
          </a:prstGeom>
          <a:ln>
            <a:round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/>
        </p:style>
      </p:sp>
      <p:sp>
        <p:nvSpPr>
          <p:cNvPr id="73" name="CustomShape 2"/>
          <p:cNvSpPr/>
          <p:nvPr/>
        </p:nvSpPr>
        <p:spPr>
          <a:xfrm>
            <a:off x="304920" y="361800"/>
            <a:ext cx="185292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s-ES" sz="2400" spc="-1" strike="noStrike">
                <a:solidFill>
                  <a:srgbClr val="7d7d7d"/>
                </a:solidFill>
                <a:latin typeface="Candara"/>
                <a:ea typeface="DejaVu Sans"/>
              </a:rPr>
              <a:t>SAMPLE</a:t>
            </a:r>
            <a:endParaRPr b="0" lang="es-ES" sz="2400" spc="-1" strike="noStrike">
              <a:latin typeface="Arial"/>
            </a:endParaRPr>
          </a:p>
        </p:txBody>
      </p:sp>
      <p:sp>
        <p:nvSpPr>
          <p:cNvPr id="74" name="CustomShape 3"/>
          <p:cNvSpPr/>
          <p:nvPr/>
        </p:nvSpPr>
        <p:spPr>
          <a:xfrm>
            <a:off x="304920" y="1465920"/>
            <a:ext cx="1852920" cy="1064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s-ES" sz="3200" spc="-1" strike="noStrike">
                <a:solidFill>
                  <a:srgbClr val="586ea6"/>
                </a:solidFill>
                <a:latin typeface="Candara"/>
                <a:ea typeface="DejaVu Sans"/>
              </a:rPr>
              <a:t>EXPLORE</a:t>
            </a:r>
            <a:endParaRPr b="0" lang="es-ES" sz="3200" spc="-1" strike="noStrike">
              <a:latin typeface="Arial"/>
            </a:endParaRPr>
          </a:p>
        </p:txBody>
      </p:sp>
      <p:sp>
        <p:nvSpPr>
          <p:cNvPr id="75" name="CustomShape 4"/>
          <p:cNvSpPr/>
          <p:nvPr/>
        </p:nvSpPr>
        <p:spPr>
          <a:xfrm>
            <a:off x="304920" y="2700000"/>
            <a:ext cx="185292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s-ES" sz="2400" spc="-1" strike="noStrike">
                <a:solidFill>
                  <a:srgbClr val="7d7d7d"/>
                </a:solidFill>
                <a:latin typeface="Candara"/>
                <a:ea typeface="DejaVu Sans"/>
              </a:rPr>
              <a:t>MODIFY</a:t>
            </a:r>
            <a:endParaRPr b="0" lang="es-ES" sz="2400" spc="-1" strike="noStrike">
              <a:latin typeface="Arial"/>
            </a:endParaRPr>
          </a:p>
        </p:txBody>
      </p:sp>
      <p:sp>
        <p:nvSpPr>
          <p:cNvPr id="76" name="CustomShape 5"/>
          <p:cNvSpPr/>
          <p:nvPr/>
        </p:nvSpPr>
        <p:spPr>
          <a:xfrm>
            <a:off x="304920" y="3933720"/>
            <a:ext cx="185292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s-ES" sz="2400" spc="-1" strike="noStrike">
                <a:solidFill>
                  <a:srgbClr val="7d7d7d"/>
                </a:solidFill>
                <a:latin typeface="Candara"/>
                <a:ea typeface="DejaVu Sans"/>
              </a:rPr>
              <a:t>MODEL</a:t>
            </a:r>
            <a:endParaRPr b="0" lang="es-ES" sz="2400" spc="-1" strike="noStrike">
              <a:latin typeface="Arial"/>
            </a:endParaRPr>
          </a:p>
        </p:txBody>
      </p:sp>
      <p:sp>
        <p:nvSpPr>
          <p:cNvPr id="77" name="CustomShape 6"/>
          <p:cNvSpPr/>
          <p:nvPr/>
        </p:nvSpPr>
        <p:spPr>
          <a:xfrm>
            <a:off x="304920" y="5038200"/>
            <a:ext cx="185292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s-ES" sz="2400" spc="-1" strike="noStrike">
                <a:solidFill>
                  <a:srgbClr val="7d7d7d"/>
                </a:solidFill>
                <a:latin typeface="Candara"/>
                <a:ea typeface="DejaVu Sans"/>
              </a:rPr>
              <a:t>ASSESS</a:t>
            </a:r>
            <a:endParaRPr b="0" lang="es-ES" sz="2400" spc="-1" strike="noStrike">
              <a:latin typeface="Arial"/>
            </a:endParaRPr>
          </a:p>
        </p:txBody>
      </p:sp>
      <p:pic>
        <p:nvPicPr>
          <p:cNvPr id="78" name="Imagen 3" descr=""/>
          <p:cNvPicPr/>
          <p:nvPr/>
        </p:nvPicPr>
        <p:blipFill>
          <a:blip r:embed="rId1"/>
          <a:stretch/>
        </p:blipFill>
        <p:spPr>
          <a:xfrm>
            <a:off x="7639200" y="361800"/>
            <a:ext cx="4027320" cy="3700800"/>
          </a:xfrm>
          <a:prstGeom prst="rect">
            <a:avLst/>
          </a:prstGeom>
          <a:ln>
            <a:noFill/>
          </a:ln>
        </p:spPr>
      </p:pic>
      <p:pic>
        <p:nvPicPr>
          <p:cNvPr id="79" name="Imagen 5" descr=""/>
          <p:cNvPicPr/>
          <p:nvPr/>
        </p:nvPicPr>
        <p:blipFill>
          <a:blip r:embed="rId2"/>
          <a:stretch/>
        </p:blipFill>
        <p:spPr>
          <a:xfrm>
            <a:off x="2751840" y="2158560"/>
            <a:ext cx="4416840" cy="3778200"/>
          </a:xfrm>
          <a:prstGeom prst="rect">
            <a:avLst/>
          </a:prstGeom>
          <a:ln>
            <a:noFill/>
          </a:ln>
        </p:spPr>
      </p:pic>
      <p:sp>
        <p:nvSpPr>
          <p:cNvPr id="80" name="CustomShape 7"/>
          <p:cNvSpPr/>
          <p:nvPr/>
        </p:nvSpPr>
        <p:spPr>
          <a:xfrm>
            <a:off x="2538000" y="2008800"/>
            <a:ext cx="2949840" cy="1379520"/>
          </a:xfrm>
          <a:prstGeom prst="donut">
            <a:avLst>
              <a:gd name="adj" fmla="val 2540"/>
            </a:avLst>
          </a:prstGeom>
          <a:ln>
            <a:rou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</p:sp>
      <p:sp>
        <p:nvSpPr>
          <p:cNvPr id="81" name="CustomShape 8"/>
          <p:cNvSpPr/>
          <p:nvPr/>
        </p:nvSpPr>
        <p:spPr>
          <a:xfrm>
            <a:off x="3086640" y="1473840"/>
            <a:ext cx="185292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s-ES" sz="2400" spc="-1" strike="noStrike">
                <a:solidFill>
                  <a:srgbClr val="586ea6"/>
                </a:solidFill>
                <a:latin typeface="Candara"/>
                <a:ea typeface="DejaVu Sans"/>
              </a:rPr>
              <a:t>NA</a:t>
            </a:r>
            <a:endParaRPr b="0" lang="es-ES" sz="2400" spc="-1" strike="noStrike">
              <a:latin typeface="Arial"/>
            </a:endParaRPr>
          </a:p>
        </p:txBody>
      </p:sp>
      <p:sp>
        <p:nvSpPr>
          <p:cNvPr id="82" name="CustomShape 9"/>
          <p:cNvSpPr/>
          <p:nvPr/>
        </p:nvSpPr>
        <p:spPr>
          <a:xfrm flipV="1">
            <a:off x="9148680" y="4161600"/>
            <a:ext cx="360" cy="870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len="med" type="triangle" w="med"/>
          </a:ln>
          <a:effectLst>
            <a:outerShdw blurRad="40000" dir="5400000" dist="23040" rotWithShape="0">
              <a:srgbClr val="000000">
                <a:alpha val="35000"/>
              </a:srgb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/>
        </p:style>
      </p:sp>
      <p:sp>
        <p:nvSpPr>
          <p:cNvPr id="83" name="CustomShape 10"/>
          <p:cNvSpPr/>
          <p:nvPr/>
        </p:nvSpPr>
        <p:spPr>
          <a:xfrm>
            <a:off x="7416720" y="299160"/>
            <a:ext cx="3469680" cy="2255760"/>
          </a:xfrm>
          <a:prstGeom prst="frame">
            <a:avLst>
              <a:gd name="adj1" fmla="val 2242"/>
            </a:avLst>
          </a:prstGeom>
          <a:solidFill>
            <a:srgbClr val="53689e"/>
          </a:solidFill>
          <a:ln>
            <a:solidFill>
              <a:srgbClr val="4b5c86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4" name="CustomShape 11"/>
          <p:cNvSpPr/>
          <p:nvPr/>
        </p:nvSpPr>
        <p:spPr>
          <a:xfrm>
            <a:off x="7517160" y="5137560"/>
            <a:ext cx="3445560" cy="82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s-ES" sz="2400" spc="-1" strike="noStrike">
                <a:solidFill>
                  <a:srgbClr val="586ea6"/>
                </a:solidFill>
                <a:latin typeface="Candara"/>
                <a:ea typeface="DejaVu Sans"/>
              </a:rPr>
              <a:t>Columna innecesaria</a:t>
            </a:r>
            <a:endParaRPr b="0" lang="es-E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Line 1"/>
          <p:cNvSpPr/>
          <p:nvPr/>
        </p:nvSpPr>
        <p:spPr>
          <a:xfrm>
            <a:off x="2405520" y="361440"/>
            <a:ext cx="0" cy="5490360"/>
          </a:xfrm>
          <a:prstGeom prst="line">
            <a:avLst/>
          </a:prstGeom>
          <a:ln>
            <a:round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/>
        </p:style>
      </p:sp>
      <p:sp>
        <p:nvSpPr>
          <p:cNvPr id="86" name="CustomShape 2"/>
          <p:cNvSpPr/>
          <p:nvPr/>
        </p:nvSpPr>
        <p:spPr>
          <a:xfrm>
            <a:off x="304920" y="361800"/>
            <a:ext cx="185292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s-ES" sz="2400" spc="-1" strike="noStrike">
                <a:solidFill>
                  <a:srgbClr val="7d7d7d"/>
                </a:solidFill>
                <a:latin typeface="Candara"/>
                <a:ea typeface="DejaVu Sans"/>
              </a:rPr>
              <a:t>SAMPLE</a:t>
            </a:r>
            <a:endParaRPr b="0" lang="es-ES" sz="2400" spc="-1" strike="noStrike">
              <a:latin typeface="Arial"/>
            </a:endParaRPr>
          </a:p>
        </p:txBody>
      </p:sp>
      <p:sp>
        <p:nvSpPr>
          <p:cNvPr id="87" name="CustomShape 3"/>
          <p:cNvSpPr/>
          <p:nvPr/>
        </p:nvSpPr>
        <p:spPr>
          <a:xfrm>
            <a:off x="304920" y="1465920"/>
            <a:ext cx="1852920" cy="1064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s-ES" sz="3200" spc="-1" strike="noStrike">
                <a:solidFill>
                  <a:srgbClr val="586ea6"/>
                </a:solidFill>
                <a:latin typeface="Candara"/>
                <a:ea typeface="DejaVu Sans"/>
              </a:rPr>
              <a:t>EXPLORE</a:t>
            </a:r>
            <a:endParaRPr b="0" lang="es-ES" sz="3200" spc="-1" strike="noStrike">
              <a:latin typeface="Arial"/>
            </a:endParaRPr>
          </a:p>
        </p:txBody>
      </p:sp>
      <p:sp>
        <p:nvSpPr>
          <p:cNvPr id="88" name="CustomShape 4"/>
          <p:cNvSpPr/>
          <p:nvPr/>
        </p:nvSpPr>
        <p:spPr>
          <a:xfrm>
            <a:off x="304920" y="2700000"/>
            <a:ext cx="185292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s-ES" sz="2400" spc="-1" strike="noStrike">
                <a:solidFill>
                  <a:srgbClr val="7d7d7d"/>
                </a:solidFill>
                <a:latin typeface="Candara"/>
                <a:ea typeface="DejaVu Sans"/>
              </a:rPr>
              <a:t>MODIFY</a:t>
            </a:r>
            <a:endParaRPr b="0" lang="es-ES" sz="2400" spc="-1" strike="noStrike">
              <a:latin typeface="Arial"/>
            </a:endParaRPr>
          </a:p>
        </p:txBody>
      </p:sp>
      <p:sp>
        <p:nvSpPr>
          <p:cNvPr id="89" name="CustomShape 5"/>
          <p:cNvSpPr/>
          <p:nvPr/>
        </p:nvSpPr>
        <p:spPr>
          <a:xfrm>
            <a:off x="304920" y="3933720"/>
            <a:ext cx="185292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s-ES" sz="2400" spc="-1" strike="noStrike">
                <a:solidFill>
                  <a:srgbClr val="7d7d7d"/>
                </a:solidFill>
                <a:latin typeface="Candara"/>
                <a:ea typeface="DejaVu Sans"/>
              </a:rPr>
              <a:t>MODEL</a:t>
            </a:r>
            <a:endParaRPr b="0" lang="es-ES" sz="2400" spc="-1" strike="noStrike">
              <a:latin typeface="Arial"/>
            </a:endParaRPr>
          </a:p>
        </p:txBody>
      </p:sp>
      <p:sp>
        <p:nvSpPr>
          <p:cNvPr id="90" name="CustomShape 6"/>
          <p:cNvSpPr/>
          <p:nvPr/>
        </p:nvSpPr>
        <p:spPr>
          <a:xfrm>
            <a:off x="304920" y="5038200"/>
            <a:ext cx="185292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s-ES" sz="2400" spc="-1" strike="noStrike">
                <a:solidFill>
                  <a:srgbClr val="7d7d7d"/>
                </a:solidFill>
                <a:latin typeface="Candara"/>
                <a:ea typeface="DejaVu Sans"/>
              </a:rPr>
              <a:t>ASSESS</a:t>
            </a:r>
            <a:endParaRPr b="0" lang="es-ES" sz="2400" spc="-1" strike="noStrike">
              <a:latin typeface="Arial"/>
            </a:endParaRPr>
          </a:p>
        </p:txBody>
      </p:sp>
      <p:pic>
        <p:nvPicPr>
          <p:cNvPr id="91" name="Imagen 13" descr=""/>
          <p:cNvPicPr/>
          <p:nvPr/>
        </p:nvPicPr>
        <p:blipFill>
          <a:blip r:embed="rId1"/>
          <a:stretch/>
        </p:blipFill>
        <p:spPr>
          <a:xfrm>
            <a:off x="7627680" y="3913200"/>
            <a:ext cx="4353120" cy="2485800"/>
          </a:xfrm>
          <a:prstGeom prst="rect">
            <a:avLst/>
          </a:prstGeom>
          <a:ln>
            <a:noFill/>
          </a:ln>
          <a:effectLst>
            <a:outerShdw algn="tl" blurRad="292100" dir="2700000" dist="138479" rotWithShape="0">
              <a:srgbClr val="333333">
                <a:alpha val="65000"/>
              </a:srgbClr>
            </a:outerShdw>
          </a:effectLst>
        </p:spPr>
      </p:pic>
      <p:pic>
        <p:nvPicPr>
          <p:cNvPr id="92" name="Imagen 3" descr=""/>
          <p:cNvPicPr/>
          <p:nvPr/>
        </p:nvPicPr>
        <p:blipFill>
          <a:blip r:embed="rId2"/>
          <a:stretch/>
        </p:blipFill>
        <p:spPr>
          <a:xfrm>
            <a:off x="7589520" y="826200"/>
            <a:ext cx="4391280" cy="988200"/>
          </a:xfrm>
          <a:prstGeom prst="rect">
            <a:avLst/>
          </a:prstGeom>
          <a:ln>
            <a:noFill/>
          </a:ln>
          <a:effectLst>
            <a:outerShdw algn="tl" blurRad="292100" dir="2700000" dist="138479" rotWithShape="0">
              <a:srgbClr val="333333">
                <a:alpha val="65000"/>
              </a:srgbClr>
            </a:outerShdw>
          </a:effectLst>
        </p:spPr>
      </p:pic>
      <p:pic>
        <p:nvPicPr>
          <p:cNvPr id="93" name="Imagen 5" descr=""/>
          <p:cNvPicPr/>
          <p:nvPr/>
        </p:nvPicPr>
        <p:blipFill>
          <a:blip r:embed="rId3"/>
          <a:stretch/>
        </p:blipFill>
        <p:spPr>
          <a:xfrm>
            <a:off x="2707920" y="830520"/>
            <a:ext cx="4391280" cy="988200"/>
          </a:xfrm>
          <a:prstGeom prst="rect">
            <a:avLst/>
          </a:prstGeom>
          <a:ln>
            <a:noFill/>
          </a:ln>
          <a:effectLst>
            <a:outerShdw algn="tl" blurRad="292100" dir="2700000" dist="138479" rotWithShape="0">
              <a:srgbClr val="333333">
                <a:alpha val="65000"/>
              </a:srgbClr>
            </a:outerShdw>
          </a:effectLst>
        </p:spPr>
      </p:pic>
      <p:sp>
        <p:nvSpPr>
          <p:cNvPr id="94" name="CustomShape 7"/>
          <p:cNvSpPr/>
          <p:nvPr/>
        </p:nvSpPr>
        <p:spPr>
          <a:xfrm>
            <a:off x="5956200" y="239400"/>
            <a:ext cx="276948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s-ES" sz="2400" spc="-1" strike="noStrike">
                <a:solidFill>
                  <a:srgbClr val="586ea6"/>
                </a:solidFill>
                <a:latin typeface="Candara"/>
                <a:ea typeface="DejaVu Sans"/>
              </a:rPr>
              <a:t>Normalización</a:t>
            </a:r>
            <a:endParaRPr b="0" lang="es-ES" sz="2400" spc="-1" strike="noStrike">
              <a:latin typeface="Arial"/>
            </a:endParaRPr>
          </a:p>
        </p:txBody>
      </p:sp>
      <p:sp>
        <p:nvSpPr>
          <p:cNvPr id="95" name="CustomShape 8"/>
          <p:cNvSpPr/>
          <p:nvPr/>
        </p:nvSpPr>
        <p:spPr>
          <a:xfrm>
            <a:off x="5950800" y="2693520"/>
            <a:ext cx="276948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s-ES" sz="2400" spc="-1" strike="noStrike">
                <a:solidFill>
                  <a:srgbClr val="586ea6"/>
                </a:solidFill>
                <a:latin typeface="Candara"/>
                <a:ea typeface="DejaVu Sans"/>
              </a:rPr>
              <a:t>Gráficas</a:t>
            </a:r>
            <a:endParaRPr b="0" lang="es-ES" sz="2400" spc="-1" strike="noStrike">
              <a:latin typeface="Arial"/>
            </a:endParaRPr>
          </a:p>
        </p:txBody>
      </p:sp>
      <p:sp>
        <p:nvSpPr>
          <p:cNvPr id="96" name="CustomShape 9"/>
          <p:cNvSpPr/>
          <p:nvPr/>
        </p:nvSpPr>
        <p:spPr>
          <a:xfrm>
            <a:off x="8579160" y="3334320"/>
            <a:ext cx="2769480" cy="39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s-ES" sz="2000" spc="-1" strike="noStrike">
                <a:solidFill>
                  <a:srgbClr val="586ea6"/>
                </a:solidFill>
                <a:latin typeface="Candara"/>
                <a:ea typeface="DejaVu Sans"/>
              </a:rPr>
              <a:t>Afganistán, 2016</a:t>
            </a:r>
            <a:endParaRPr b="0" lang="es-ES" sz="2000" spc="-1" strike="noStrike">
              <a:latin typeface="Arial"/>
            </a:endParaRPr>
          </a:p>
        </p:txBody>
      </p:sp>
      <p:sp>
        <p:nvSpPr>
          <p:cNvPr id="97" name="CustomShape 10"/>
          <p:cNvSpPr/>
          <p:nvPr/>
        </p:nvSpPr>
        <p:spPr>
          <a:xfrm>
            <a:off x="2707920" y="423360"/>
            <a:ext cx="2148840" cy="39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s-ES" sz="2000" spc="-1" strike="noStrike">
                <a:solidFill>
                  <a:srgbClr val="586ea6"/>
                </a:solidFill>
                <a:latin typeface="Candara"/>
                <a:ea typeface="DejaVu Sans"/>
              </a:rPr>
              <a:t>Z-score</a:t>
            </a:r>
            <a:endParaRPr b="0" lang="es-ES" sz="2000" spc="-1" strike="noStrike">
              <a:latin typeface="Arial"/>
            </a:endParaRPr>
          </a:p>
        </p:txBody>
      </p:sp>
      <p:sp>
        <p:nvSpPr>
          <p:cNvPr id="98" name="CustomShape 11"/>
          <p:cNvSpPr/>
          <p:nvPr/>
        </p:nvSpPr>
        <p:spPr>
          <a:xfrm>
            <a:off x="10195560" y="371160"/>
            <a:ext cx="1785240" cy="39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s-ES" sz="2000" spc="-1" strike="noStrike">
                <a:solidFill>
                  <a:srgbClr val="586ea6"/>
                </a:solidFill>
                <a:latin typeface="Candara"/>
                <a:ea typeface="DejaVu Sans"/>
              </a:rPr>
              <a:t>Min-max</a:t>
            </a:r>
            <a:endParaRPr b="0" lang="es-ES" sz="2000" spc="-1" strike="noStrike">
              <a:latin typeface="Arial"/>
            </a:endParaRPr>
          </a:p>
        </p:txBody>
      </p:sp>
      <p:pic>
        <p:nvPicPr>
          <p:cNvPr id="99" name="Imagen 20" descr=""/>
          <p:cNvPicPr/>
          <p:nvPr/>
        </p:nvPicPr>
        <p:blipFill>
          <a:blip r:embed="rId4"/>
          <a:stretch/>
        </p:blipFill>
        <p:spPr>
          <a:xfrm>
            <a:off x="2746080" y="3913200"/>
            <a:ext cx="4353120" cy="2485800"/>
          </a:xfrm>
          <a:prstGeom prst="rect">
            <a:avLst/>
          </a:prstGeom>
          <a:ln>
            <a:noFill/>
          </a:ln>
          <a:effectLst>
            <a:outerShdw algn="tl" blurRad="292100" dir="2700000" dist="138479" rotWithShape="0">
              <a:srgbClr val="333333">
                <a:alpha val="65000"/>
              </a:srgbClr>
            </a:outerShdw>
          </a:effectLst>
        </p:spPr>
      </p:pic>
      <p:sp>
        <p:nvSpPr>
          <p:cNvPr id="100" name="CustomShape 12"/>
          <p:cNvSpPr/>
          <p:nvPr/>
        </p:nvSpPr>
        <p:spPr>
          <a:xfrm>
            <a:off x="3538080" y="3334320"/>
            <a:ext cx="2769480" cy="39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s-ES" sz="2000" spc="-1" strike="noStrike">
                <a:solidFill>
                  <a:srgbClr val="586ea6"/>
                </a:solidFill>
                <a:latin typeface="Candara"/>
                <a:ea typeface="DejaVu Sans"/>
              </a:rPr>
              <a:t>Noruega, 2016</a:t>
            </a:r>
            <a:endParaRPr b="0" lang="es-ES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Line 1"/>
          <p:cNvSpPr/>
          <p:nvPr/>
        </p:nvSpPr>
        <p:spPr>
          <a:xfrm>
            <a:off x="2405520" y="361440"/>
            <a:ext cx="0" cy="5490360"/>
          </a:xfrm>
          <a:prstGeom prst="line">
            <a:avLst/>
          </a:prstGeom>
          <a:ln>
            <a:round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/>
        </p:style>
      </p:sp>
      <p:sp>
        <p:nvSpPr>
          <p:cNvPr id="102" name="CustomShape 2"/>
          <p:cNvSpPr/>
          <p:nvPr/>
        </p:nvSpPr>
        <p:spPr>
          <a:xfrm>
            <a:off x="304920" y="361800"/>
            <a:ext cx="185292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s-ES" sz="2400" spc="-1" strike="noStrike">
                <a:solidFill>
                  <a:srgbClr val="7d7d7d"/>
                </a:solidFill>
                <a:latin typeface="Candara"/>
                <a:ea typeface="Calibri"/>
              </a:rPr>
              <a:t>SAMPLE</a:t>
            </a:r>
            <a:endParaRPr b="0" lang="es-ES" sz="2400" spc="-1" strike="noStrike">
              <a:latin typeface="Arial"/>
            </a:endParaRPr>
          </a:p>
        </p:txBody>
      </p:sp>
      <p:sp>
        <p:nvSpPr>
          <p:cNvPr id="103" name="CustomShape 3"/>
          <p:cNvSpPr/>
          <p:nvPr/>
        </p:nvSpPr>
        <p:spPr>
          <a:xfrm>
            <a:off x="304920" y="1465920"/>
            <a:ext cx="185292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s-ES" sz="2400" spc="-1" strike="noStrike">
                <a:solidFill>
                  <a:srgbClr val="7d7d7d"/>
                </a:solidFill>
                <a:latin typeface="Candara"/>
                <a:ea typeface="DejaVu Sans"/>
              </a:rPr>
              <a:t>EXPLORE</a:t>
            </a:r>
            <a:endParaRPr b="0" lang="es-ES" sz="2400" spc="-1" strike="noStrike">
              <a:latin typeface="Arial"/>
            </a:endParaRPr>
          </a:p>
        </p:txBody>
      </p:sp>
      <p:sp>
        <p:nvSpPr>
          <p:cNvPr id="104" name="CustomShape 4"/>
          <p:cNvSpPr/>
          <p:nvPr/>
        </p:nvSpPr>
        <p:spPr>
          <a:xfrm>
            <a:off x="304920" y="2700000"/>
            <a:ext cx="1852920" cy="1064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s-ES" sz="3200" spc="-1" strike="noStrike">
                <a:solidFill>
                  <a:srgbClr val="586ea6"/>
                </a:solidFill>
                <a:latin typeface="Candara"/>
                <a:ea typeface="Calibri"/>
              </a:rPr>
              <a:t>MODIFY</a:t>
            </a:r>
            <a:endParaRPr b="0" lang="es-ES" sz="3200" spc="-1" strike="noStrike">
              <a:latin typeface="Arial"/>
            </a:endParaRPr>
          </a:p>
        </p:txBody>
      </p:sp>
      <p:sp>
        <p:nvSpPr>
          <p:cNvPr id="105" name="CustomShape 5"/>
          <p:cNvSpPr/>
          <p:nvPr/>
        </p:nvSpPr>
        <p:spPr>
          <a:xfrm>
            <a:off x="304920" y="3933720"/>
            <a:ext cx="185292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s-ES" sz="2400" spc="-1" strike="noStrike">
                <a:solidFill>
                  <a:srgbClr val="7d7d7d"/>
                </a:solidFill>
                <a:latin typeface="Candara"/>
                <a:ea typeface="DejaVu Sans"/>
              </a:rPr>
              <a:t>MODEL</a:t>
            </a:r>
            <a:endParaRPr b="0" lang="es-ES" sz="2400" spc="-1" strike="noStrike">
              <a:latin typeface="Arial"/>
            </a:endParaRPr>
          </a:p>
        </p:txBody>
      </p:sp>
      <p:sp>
        <p:nvSpPr>
          <p:cNvPr id="106" name="CustomShape 6"/>
          <p:cNvSpPr/>
          <p:nvPr/>
        </p:nvSpPr>
        <p:spPr>
          <a:xfrm>
            <a:off x="304920" y="5038200"/>
            <a:ext cx="185292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s-ES" sz="2400" spc="-1" strike="noStrike">
                <a:solidFill>
                  <a:srgbClr val="7d7d7d"/>
                </a:solidFill>
                <a:latin typeface="Candara"/>
                <a:ea typeface="DejaVu Sans"/>
              </a:rPr>
              <a:t>ASSESS</a:t>
            </a:r>
            <a:endParaRPr b="0" lang="es-ES" sz="2400" spc="-1" strike="noStrike">
              <a:latin typeface="Arial"/>
            </a:endParaRPr>
          </a:p>
        </p:txBody>
      </p:sp>
      <p:pic>
        <p:nvPicPr>
          <p:cNvPr id="107" name="Imagen 2" descr=""/>
          <p:cNvPicPr/>
          <p:nvPr/>
        </p:nvPicPr>
        <p:blipFill>
          <a:blip r:embed="rId1"/>
          <a:srcRect l="0" t="0" r="0" b="67112"/>
          <a:stretch/>
        </p:blipFill>
        <p:spPr>
          <a:xfrm>
            <a:off x="2732400" y="1261080"/>
            <a:ext cx="9152280" cy="1843200"/>
          </a:xfrm>
          <a:prstGeom prst="rect">
            <a:avLst/>
          </a:prstGeom>
          <a:ln>
            <a:noFill/>
          </a:ln>
          <a:effectLst>
            <a:outerShdw algn="tl" blurRad="292100" dir="2700000" dist="138479" rotWithShape="0">
              <a:srgbClr val="333333">
                <a:alpha val="65000"/>
              </a:srgbClr>
            </a:outerShdw>
          </a:effectLst>
        </p:spPr>
      </p:pic>
      <p:sp>
        <p:nvSpPr>
          <p:cNvPr id="108" name="CustomShape 7"/>
          <p:cNvSpPr/>
          <p:nvPr/>
        </p:nvSpPr>
        <p:spPr>
          <a:xfrm>
            <a:off x="7309800" y="3429000"/>
            <a:ext cx="360" cy="777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len="med" type="triangle" w="med"/>
          </a:ln>
          <a:effectLst>
            <a:outerShdw blurRad="40000" dir="5400000" dist="23040" rotWithShape="0">
              <a:srgbClr val="000000">
                <a:alpha val="35000"/>
              </a:srgb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/>
        </p:style>
      </p:sp>
      <p:pic>
        <p:nvPicPr>
          <p:cNvPr id="109" name="Imagen 7" descr=""/>
          <p:cNvPicPr/>
          <p:nvPr/>
        </p:nvPicPr>
        <p:blipFill>
          <a:blip r:embed="rId2"/>
          <a:stretch/>
        </p:blipFill>
        <p:spPr>
          <a:xfrm>
            <a:off x="3437280" y="4632840"/>
            <a:ext cx="7742520" cy="1731240"/>
          </a:xfrm>
          <a:prstGeom prst="rect">
            <a:avLst/>
          </a:prstGeom>
          <a:ln>
            <a:noFill/>
          </a:ln>
          <a:effectLst>
            <a:outerShdw algn="tl" blurRad="292100" dir="2700000" dist="138479" rotWithShape="0">
              <a:srgbClr val="333333">
                <a:alpha val="65000"/>
              </a:srgbClr>
            </a:outerShdw>
          </a:effectLst>
        </p:spPr>
      </p:pic>
      <p:sp>
        <p:nvSpPr>
          <p:cNvPr id="110" name="CustomShape 8"/>
          <p:cNvSpPr/>
          <p:nvPr/>
        </p:nvSpPr>
        <p:spPr>
          <a:xfrm>
            <a:off x="5282280" y="296280"/>
            <a:ext cx="3411000" cy="82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s-ES" sz="2400" spc="-1" strike="noStrike">
                <a:solidFill>
                  <a:srgbClr val="586ea6"/>
                </a:solidFill>
                <a:latin typeface="Candara"/>
                <a:ea typeface="DejaVu Sans"/>
              </a:rPr>
              <a:t>Normalización min-max</a:t>
            </a:r>
            <a:endParaRPr b="0" lang="es-E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Line 1"/>
          <p:cNvSpPr/>
          <p:nvPr/>
        </p:nvSpPr>
        <p:spPr>
          <a:xfrm>
            <a:off x="2405520" y="361440"/>
            <a:ext cx="0" cy="5490360"/>
          </a:xfrm>
          <a:prstGeom prst="line">
            <a:avLst/>
          </a:prstGeom>
          <a:ln>
            <a:round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/>
        </p:style>
      </p:sp>
      <p:sp>
        <p:nvSpPr>
          <p:cNvPr id="112" name="CustomShape 2"/>
          <p:cNvSpPr/>
          <p:nvPr/>
        </p:nvSpPr>
        <p:spPr>
          <a:xfrm>
            <a:off x="304920" y="361800"/>
            <a:ext cx="185292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s-ES" sz="2400" spc="-1" strike="noStrike">
                <a:solidFill>
                  <a:srgbClr val="7d7d7d"/>
                </a:solidFill>
                <a:latin typeface="Candara"/>
                <a:ea typeface="Calibri"/>
              </a:rPr>
              <a:t>SAMPLE</a:t>
            </a:r>
            <a:endParaRPr b="0" lang="es-ES" sz="2400" spc="-1" strike="noStrike">
              <a:latin typeface="Arial"/>
            </a:endParaRPr>
          </a:p>
        </p:txBody>
      </p:sp>
      <p:sp>
        <p:nvSpPr>
          <p:cNvPr id="113" name="CustomShape 3"/>
          <p:cNvSpPr/>
          <p:nvPr/>
        </p:nvSpPr>
        <p:spPr>
          <a:xfrm>
            <a:off x="304920" y="1465920"/>
            <a:ext cx="185292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s-ES" sz="2400" spc="-1" strike="noStrike">
                <a:solidFill>
                  <a:srgbClr val="7d7d7d"/>
                </a:solidFill>
                <a:latin typeface="Candara"/>
                <a:ea typeface="DejaVu Sans"/>
              </a:rPr>
              <a:t>EXPLORE</a:t>
            </a:r>
            <a:endParaRPr b="0" lang="es-ES" sz="2400" spc="-1" strike="noStrike">
              <a:latin typeface="Arial"/>
            </a:endParaRPr>
          </a:p>
        </p:txBody>
      </p:sp>
      <p:sp>
        <p:nvSpPr>
          <p:cNvPr id="114" name="CustomShape 4"/>
          <p:cNvSpPr/>
          <p:nvPr/>
        </p:nvSpPr>
        <p:spPr>
          <a:xfrm>
            <a:off x="304920" y="2700000"/>
            <a:ext cx="1852920" cy="1064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s-ES" sz="3200" spc="-1" strike="noStrike">
                <a:solidFill>
                  <a:srgbClr val="586ea6"/>
                </a:solidFill>
                <a:latin typeface="Candara"/>
                <a:ea typeface="Calibri"/>
              </a:rPr>
              <a:t>MODIFY</a:t>
            </a:r>
            <a:endParaRPr b="0" lang="es-ES" sz="3200" spc="-1" strike="noStrike">
              <a:latin typeface="Arial"/>
            </a:endParaRPr>
          </a:p>
        </p:txBody>
      </p:sp>
      <p:sp>
        <p:nvSpPr>
          <p:cNvPr id="115" name="CustomShape 5"/>
          <p:cNvSpPr/>
          <p:nvPr/>
        </p:nvSpPr>
        <p:spPr>
          <a:xfrm>
            <a:off x="304920" y="3933720"/>
            <a:ext cx="185292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s-ES" sz="2400" spc="-1" strike="noStrike">
                <a:solidFill>
                  <a:srgbClr val="7d7d7d"/>
                </a:solidFill>
                <a:latin typeface="Candara"/>
                <a:ea typeface="DejaVu Sans"/>
              </a:rPr>
              <a:t>MODEL</a:t>
            </a:r>
            <a:endParaRPr b="0" lang="es-ES" sz="2400" spc="-1" strike="noStrike">
              <a:latin typeface="Arial"/>
            </a:endParaRPr>
          </a:p>
        </p:txBody>
      </p:sp>
      <p:sp>
        <p:nvSpPr>
          <p:cNvPr id="116" name="CustomShape 6"/>
          <p:cNvSpPr/>
          <p:nvPr/>
        </p:nvSpPr>
        <p:spPr>
          <a:xfrm>
            <a:off x="304920" y="5038200"/>
            <a:ext cx="185292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s-ES" sz="2400" spc="-1" strike="noStrike">
                <a:solidFill>
                  <a:srgbClr val="7d7d7d"/>
                </a:solidFill>
                <a:latin typeface="Candara"/>
                <a:ea typeface="DejaVu Sans"/>
              </a:rPr>
              <a:t>ASSESS</a:t>
            </a:r>
            <a:endParaRPr b="0" lang="es-ES" sz="2400" spc="-1" strike="noStrike">
              <a:latin typeface="Arial"/>
            </a:endParaRPr>
          </a:p>
        </p:txBody>
      </p:sp>
      <p:pic>
        <p:nvPicPr>
          <p:cNvPr id="117" name="Imagen 2" descr=""/>
          <p:cNvPicPr/>
          <p:nvPr/>
        </p:nvPicPr>
        <p:blipFill>
          <a:blip r:embed="rId1"/>
          <a:srcRect l="0" t="0" r="0" b="67112"/>
          <a:stretch/>
        </p:blipFill>
        <p:spPr>
          <a:xfrm>
            <a:off x="2732400" y="1261080"/>
            <a:ext cx="9152280" cy="1843200"/>
          </a:xfrm>
          <a:prstGeom prst="rect">
            <a:avLst/>
          </a:prstGeom>
          <a:ln>
            <a:noFill/>
          </a:ln>
          <a:effectLst>
            <a:outerShdw algn="tl" blurRad="292100" dir="2700000" dist="138479" rotWithShape="0">
              <a:srgbClr val="333333">
                <a:alpha val="65000"/>
              </a:srgbClr>
            </a:outerShdw>
          </a:effectLst>
        </p:spPr>
      </p:pic>
      <p:sp>
        <p:nvSpPr>
          <p:cNvPr id="118" name="CustomShape 7"/>
          <p:cNvSpPr/>
          <p:nvPr/>
        </p:nvSpPr>
        <p:spPr>
          <a:xfrm>
            <a:off x="7309800" y="3429000"/>
            <a:ext cx="360" cy="777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len="med" type="triangle" w="med"/>
          </a:ln>
          <a:effectLst>
            <a:outerShdw blurRad="40000" dir="5400000" dist="23040" rotWithShape="0">
              <a:srgbClr val="000000">
                <a:alpha val="35000"/>
              </a:srgb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/>
        </p:style>
      </p:sp>
      <p:sp>
        <p:nvSpPr>
          <p:cNvPr id="119" name="CustomShape 8"/>
          <p:cNvSpPr/>
          <p:nvPr/>
        </p:nvSpPr>
        <p:spPr>
          <a:xfrm>
            <a:off x="5078160" y="325080"/>
            <a:ext cx="3766320" cy="82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i="1" lang="es-ES" sz="2400" spc="-1" strike="noStrike">
                <a:solidFill>
                  <a:srgbClr val="586ea6"/>
                </a:solidFill>
                <a:latin typeface="Candara"/>
                <a:ea typeface="DejaVu Sans"/>
              </a:rPr>
              <a:t>Normalización Z-score</a:t>
            </a:r>
            <a:endParaRPr b="0" lang="es-ES" sz="2400" spc="-1" strike="noStrike">
              <a:latin typeface="Arial"/>
            </a:endParaRPr>
          </a:p>
        </p:txBody>
      </p:sp>
      <p:pic>
        <p:nvPicPr>
          <p:cNvPr id="120" name="Imagen 1" descr=""/>
          <p:cNvPicPr/>
          <p:nvPr/>
        </p:nvPicPr>
        <p:blipFill>
          <a:blip r:embed="rId2"/>
          <a:stretch/>
        </p:blipFill>
        <p:spPr>
          <a:xfrm>
            <a:off x="3866040" y="4569120"/>
            <a:ext cx="6885000" cy="1731240"/>
          </a:xfrm>
          <a:prstGeom prst="rect">
            <a:avLst/>
          </a:prstGeom>
          <a:ln>
            <a:noFill/>
          </a:ln>
          <a:effectLst>
            <a:outerShdw algn="tl" blurRad="292100" dir="2700000" dist="138479" rotWithShape="0">
              <a:srgbClr val="333333">
                <a:alpha val="65000"/>
              </a:srgbClr>
            </a:outerShdw>
          </a:effectLst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268</TotalTime>
  <Application>LibreOffice/6.2.2.2$Linux_X86_64 LibreOffice_project/20$Build-2</Application>
  <Words>112</Words>
  <Paragraphs>88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2019-05-06T13:05:36Z</dcterms:created>
  <dc:creator>Arturo_Velillero Aguirre</dc:creator>
  <dc:description/>
  <dc:language>es-ES</dc:language>
  <cp:lastModifiedBy/>
  <dcterms:modified xsi:type="dcterms:W3CDTF">2019-05-13T12:31:54Z</dcterms:modified>
  <cp:revision>45</cp:revision>
  <dc:subject/>
  <dc:title>Presentación de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Panorámica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14</vt:i4>
  </property>
</Properties>
</file>